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8" r:id="rId4"/>
    <p:sldId id="26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80" autoAdjust="0"/>
  </p:normalViewPr>
  <p:slideViewPr>
    <p:cSldViewPr>
      <p:cViewPr varScale="1">
        <p:scale>
          <a:sx n="68" d="100"/>
          <a:sy n="68" d="100"/>
        </p:scale>
        <p:origin x="-15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F3B7D-8353-4E63-8859-20EE9CC9E095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ACF4A-0208-4AB0-9D1C-C3567ECA3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ACF4A-0208-4AB0-9D1C-C3567ECA373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D6DB-1819-4D7F-AE17-8DC98601390F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0CBF-6446-4584-8916-98AE29E22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D6DB-1819-4D7F-AE17-8DC98601390F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0CBF-6446-4584-8916-98AE29E22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D6DB-1819-4D7F-AE17-8DC98601390F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0CBF-6446-4584-8916-98AE29E22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D6DB-1819-4D7F-AE17-8DC98601390F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0CBF-6446-4584-8916-98AE29E22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D6DB-1819-4D7F-AE17-8DC98601390F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0CBF-6446-4584-8916-98AE29E22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D6DB-1819-4D7F-AE17-8DC98601390F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0CBF-6446-4584-8916-98AE29E22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D6DB-1819-4D7F-AE17-8DC98601390F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0CBF-6446-4584-8916-98AE29E22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D6DB-1819-4D7F-AE17-8DC98601390F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0CBF-6446-4584-8916-98AE29E22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D6DB-1819-4D7F-AE17-8DC98601390F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0CBF-6446-4584-8916-98AE29E22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D6DB-1819-4D7F-AE17-8DC98601390F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0CBF-6446-4584-8916-98AE29E22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D6DB-1819-4D7F-AE17-8DC98601390F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0CBF-6446-4584-8916-98AE29E22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3D6DB-1819-4D7F-AE17-8DC98601390F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A0CBF-6446-4584-8916-98AE29E22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28083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Урок физической культуры с элементами футбола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>8 класс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7496" y="2924944"/>
            <a:ext cx="4536504" cy="2376264"/>
          </a:xfrm>
        </p:spPr>
        <p:txBody>
          <a:bodyPr>
            <a:noAutofit/>
          </a:bodyPr>
          <a:lstStyle/>
          <a:p>
            <a:pPr algn="l"/>
            <a:r>
              <a:rPr lang="ru-RU" sz="2400" i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Разработала: 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Крылова Ирина Викторовна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учитель высшей квалификационной категории по физической культуре</a:t>
            </a:r>
            <a:endParaRPr lang="ru-RU" sz="2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060848"/>
            <a:ext cx="252028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800"/>
              </a:spcAft>
              <a:tabLst>
                <a:tab pos="238125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а)  удары  с 3-5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шагов разбега</a:t>
            </a:r>
            <a:endParaRPr lang="ru-RU" sz="2400" i="1" dirty="0" smtClean="0"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ts val="1800"/>
              </a:spcAft>
              <a:tabLst>
                <a:tab pos="238125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б)</a:t>
            </a:r>
            <a:r>
              <a:rPr lang="ru-RU" sz="2400" i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удары с 9 м на точность</a:t>
            </a:r>
          </a:p>
        </p:txBody>
      </p:sp>
      <p:pic>
        <p:nvPicPr>
          <p:cNvPr id="22530" name="Picture 2" descr="F:\футбол фото\167CANON\IMG_1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67501" y="1529243"/>
            <a:ext cx="4942518" cy="4277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Below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55776" y="260648"/>
            <a:ext cx="5060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600"/>
              </a:spcAft>
              <a:tabLst>
                <a:tab pos="238125" algn="l"/>
              </a:tabLst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2. Удары по мячу на дальность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412776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tabLst>
                <a:tab pos="238125" algn="l"/>
              </a:tabLs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tabLst>
                <a:tab pos="238125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	 ведение баскетбольного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мяча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  <a:tabLst>
                <a:tab pos="238125" algn="l"/>
              </a:tabLs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1507" name="Picture 3" descr="F:\футбол фото\167CANON\IMG_1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0648"/>
            <a:ext cx="3456384" cy="22988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506" name="Picture 2" descr="F:\футбол фото\167CANON\IMG_1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780928"/>
            <a:ext cx="3456384" cy="2278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835696" y="2924944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  <a:tabLst>
                <a:tab pos="238125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	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подачи волейбольного мяча у стены;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5589240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  <a:tabLst>
                <a:tab pos="238125" algn="l"/>
              </a:tabLst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в) подбивание 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теннисного мяча </a:t>
            </a: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ракеткой.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188640"/>
            <a:ext cx="3419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600"/>
              </a:spcAft>
              <a:tabLst>
                <a:tab pos="238125" algn="l"/>
              </a:tabLst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3. Подвижные игры с различными видами мячей:</a:t>
            </a:r>
          </a:p>
        </p:txBody>
      </p:sp>
      <p:pic>
        <p:nvPicPr>
          <p:cNvPr id="21508" name="Picture 4" descr="F:\футбол фото\167CANON\IMG_11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933056"/>
            <a:ext cx="3600400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утбол фото\167CANON\IMG_1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12976"/>
            <a:ext cx="451250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195736" y="260648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tabLst>
                <a:tab pos="238125" algn="l"/>
              </a:tabLst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III.</a:t>
            </a:r>
            <a:r>
              <a:rPr kumimoji="0" lang="en-US" sz="2400" b="1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Заключительная часть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764704"/>
            <a:ext cx="7092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spcAft>
                <a:spcPts val="1800"/>
              </a:spcAft>
              <a:buAutoNum type="arabicPeriod"/>
            </a:pPr>
            <a:r>
              <a:rPr lang="ru-RU" sz="2000" i="1" dirty="0" smtClean="0">
                <a:cs typeface="Arial" pitchFamily="34" charset="0"/>
              </a:rPr>
              <a:t>Упражнение на восстановление </a:t>
            </a:r>
            <a:r>
              <a:rPr lang="ru-RU" sz="2000" i="1" dirty="0">
                <a:cs typeface="Arial" pitchFamily="34" charset="0"/>
              </a:rPr>
              <a:t>дыхания</a:t>
            </a:r>
            <a:r>
              <a:rPr lang="ru-RU" sz="2000" i="1" dirty="0" smtClean="0">
                <a:cs typeface="Arial" pitchFamily="34" charset="0"/>
              </a:rPr>
              <a:t>.</a:t>
            </a:r>
          </a:p>
          <a:p>
            <a:pPr marL="342900">
              <a:spcAft>
                <a:spcPts val="1800"/>
              </a:spcAft>
              <a:buAutoNum type="arabicPeriod"/>
            </a:pPr>
            <a:r>
              <a:rPr lang="ru-RU" sz="2000" i="1" dirty="0" err="1" smtClean="0">
                <a:cs typeface="Arial" pitchFamily="34" charset="0"/>
              </a:rPr>
              <a:t>Пульсометрия</a:t>
            </a:r>
            <a:endParaRPr lang="ru-RU" sz="2000" i="1" dirty="0">
              <a:cs typeface="Arial" pitchFamily="34" charset="0"/>
            </a:endParaRPr>
          </a:p>
          <a:p>
            <a:pPr marL="342900">
              <a:spcAft>
                <a:spcPts val="1800"/>
              </a:spcAft>
              <a:buAutoNum type="arabicPeriod"/>
            </a:pPr>
            <a:r>
              <a:rPr lang="ru-RU" sz="2000" i="1" dirty="0">
                <a:cs typeface="Arial" pitchFamily="34" charset="0"/>
              </a:rPr>
              <a:t>Подведение итогов урока</a:t>
            </a:r>
            <a:r>
              <a:rPr lang="ru-RU" sz="2000" i="1" dirty="0" smtClean="0">
                <a:cs typeface="Arial" pitchFamily="34" charset="0"/>
              </a:rPr>
              <a:t>.</a:t>
            </a:r>
          </a:p>
          <a:p>
            <a:pPr marL="342900">
              <a:spcAft>
                <a:spcPts val="1800"/>
              </a:spcAft>
              <a:buAutoNum type="arabicPeriod"/>
            </a:pPr>
            <a:r>
              <a:rPr lang="ru-RU" sz="2000" i="1" dirty="0">
                <a:cs typeface="Arial" pitchFamily="34" charset="0"/>
              </a:rPr>
              <a:t>Выставление </a:t>
            </a:r>
            <a:r>
              <a:rPr lang="ru-RU" sz="2000" i="1" dirty="0" smtClean="0">
                <a:cs typeface="Arial" pitchFamily="34" charset="0"/>
              </a:rPr>
              <a:t>отметок</a:t>
            </a:r>
            <a:endParaRPr lang="ru-RU" sz="2000" i="1" dirty="0">
              <a:cs typeface="Arial" pitchFamily="34" charset="0"/>
            </a:endParaRPr>
          </a:p>
          <a:p>
            <a:pPr marL="342900">
              <a:spcAft>
                <a:spcPts val="1800"/>
              </a:spcAft>
              <a:buAutoNum type="arabicPeriod"/>
            </a:pPr>
            <a:r>
              <a:rPr lang="ru-RU" sz="2000" i="1" dirty="0">
                <a:cs typeface="Arial" pitchFamily="34" charset="0"/>
              </a:rPr>
              <a:t>Домашнее задание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8488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132856"/>
            <a:ext cx="4536504" cy="93610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Цель урока: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3068960"/>
            <a:ext cx="6923112" cy="2232248"/>
          </a:xfrm>
        </p:spPr>
        <p:txBody>
          <a:bodyPr>
            <a:normAutofit/>
          </a:bodyPr>
          <a:lstStyle/>
          <a:p>
            <a:pPr marL="857250" indent="-514350" algn="just">
              <a:buFont typeface="+mj-lt"/>
              <a:buAutoNum type="arabicPeriod"/>
            </a:pPr>
            <a:r>
              <a:rPr lang="ru-RU" sz="2400" i="1" dirty="0" smtClean="0">
                <a:cs typeface="Arial" pitchFamily="34" charset="0"/>
              </a:rPr>
              <a:t>Научить правильной технике владения футбольным </a:t>
            </a:r>
            <a:r>
              <a:rPr lang="ru-RU" sz="2400" i="1" dirty="0" smtClean="0">
                <a:cs typeface="Arial" pitchFamily="34" charset="0"/>
              </a:rPr>
              <a:t>мячом</a:t>
            </a:r>
            <a:r>
              <a:rPr lang="ru-RU" sz="2400" i="1" dirty="0" smtClean="0">
                <a:cs typeface="Arial" pitchFamily="34" charset="0"/>
              </a:rPr>
              <a:t>.</a:t>
            </a:r>
            <a:endParaRPr lang="ru-RU" sz="2400" i="1" dirty="0" smtClean="0">
              <a:cs typeface="Arial" pitchFamily="34" charset="0"/>
            </a:endParaRPr>
          </a:p>
          <a:p>
            <a:pPr marL="857250" indent="-514350" algn="just">
              <a:buFont typeface="+mj-lt"/>
              <a:buAutoNum type="arabicPeriod"/>
            </a:pPr>
            <a:r>
              <a:rPr lang="ru-RU" sz="2400" i="1" dirty="0" smtClean="0">
                <a:cs typeface="Arial" pitchFamily="34" charset="0"/>
              </a:rPr>
              <a:t>У</a:t>
            </a:r>
            <a:r>
              <a:rPr lang="ru-RU" sz="2400" i="1" dirty="0" smtClean="0">
                <a:cs typeface="Arial" pitchFamily="34" charset="0"/>
              </a:rPr>
              <a:t>дарам </a:t>
            </a:r>
            <a:r>
              <a:rPr lang="ru-RU" sz="2400" i="1" dirty="0" smtClean="0">
                <a:cs typeface="Arial" pitchFamily="34" charset="0"/>
              </a:rPr>
              <a:t>по мячу на дальность</a:t>
            </a:r>
          </a:p>
          <a:p>
            <a:pPr marL="857250" indent="-514350" algn="just">
              <a:buFont typeface="+mj-lt"/>
              <a:buAutoNum type="arabicPeriod"/>
            </a:pPr>
            <a:r>
              <a:rPr lang="ru-RU" sz="2400" i="1" dirty="0" smtClean="0">
                <a:cs typeface="Arial" pitchFamily="34" charset="0"/>
              </a:rPr>
              <a:t>О</a:t>
            </a:r>
            <a:r>
              <a:rPr lang="ru-RU" sz="2400" i="1" dirty="0" smtClean="0">
                <a:cs typeface="Arial" pitchFamily="34" charset="0"/>
              </a:rPr>
              <a:t>становке </a:t>
            </a:r>
            <a:r>
              <a:rPr lang="ru-RU" sz="2400" i="1" dirty="0" smtClean="0">
                <a:cs typeface="Arial" pitchFamily="34" charset="0"/>
              </a:rPr>
              <a:t>мяча внутренней стороной стопы</a:t>
            </a:r>
            <a:endParaRPr lang="ru-RU" sz="2400" i="1" dirty="0"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404664"/>
            <a:ext cx="64807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cs typeface="Arial" pitchFamily="34" charset="0"/>
              </a:rPr>
              <a:t>Наблюдайте за вашим телом, если вы хотите, чтобы ваш </a:t>
            </a:r>
            <a:r>
              <a:rPr lang="ru-RU" sz="3200" b="1" i="1" dirty="0" smtClean="0">
                <a:cs typeface="Arial" pitchFamily="34" charset="0"/>
              </a:rPr>
              <a:t>ум</a:t>
            </a:r>
            <a:r>
              <a:rPr lang="ru-RU" sz="2400" b="1" i="1" dirty="0" smtClean="0">
                <a:cs typeface="Arial" pitchFamily="34" charset="0"/>
              </a:rPr>
              <a:t> </a:t>
            </a:r>
            <a:r>
              <a:rPr lang="ru-RU" sz="2400" i="1" dirty="0" smtClean="0">
                <a:cs typeface="Arial" pitchFamily="34" charset="0"/>
              </a:rPr>
              <a:t>работал </a:t>
            </a:r>
            <a:r>
              <a:rPr lang="ru-RU" sz="2400" i="1" dirty="0">
                <a:cs typeface="Arial" pitchFamily="34" charset="0"/>
              </a:rPr>
              <a:t>правильно</a:t>
            </a:r>
            <a:r>
              <a:rPr lang="ru-RU" sz="2400" i="1" dirty="0" smtClean="0">
                <a:cs typeface="Arial" pitchFamily="34" charset="0"/>
              </a:rPr>
              <a:t>.</a:t>
            </a:r>
          </a:p>
          <a:p>
            <a:pPr algn="r"/>
            <a:r>
              <a:rPr lang="ru-RU" sz="2400" i="1" dirty="0" smtClean="0">
                <a:cs typeface="Arial" pitchFamily="34" charset="0"/>
              </a:rPr>
              <a:t>Декарт Р.</a:t>
            </a:r>
            <a:r>
              <a:rPr lang="ru-RU" i="1" dirty="0" smtClean="0">
                <a:cs typeface="Arial" pitchFamily="34" charset="0"/>
              </a:rPr>
              <a:t/>
            </a:r>
            <a:br>
              <a:rPr lang="ru-RU" i="1" dirty="0" smtClean="0">
                <a:cs typeface="Arial" pitchFamily="34" charset="0"/>
              </a:rPr>
            </a:br>
            <a:endParaRPr lang="ru-RU" i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136501"/>
            <a:ext cx="7149480" cy="5721499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spcAft>
                <a:spcPts val="1200"/>
              </a:spcAft>
              <a:buNone/>
            </a:pPr>
            <a:r>
              <a:rPr lang="ru-RU" b="1" i="1" dirty="0" smtClean="0"/>
              <a:t>Образовательная:</a:t>
            </a:r>
            <a:endParaRPr lang="ru-RU" dirty="0" smtClean="0"/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ru-RU" sz="2800" i="1" dirty="0" smtClean="0"/>
              <a:t>Закрепить </a:t>
            </a:r>
            <a:r>
              <a:rPr lang="ru-RU" sz="2800" i="1" dirty="0"/>
              <a:t>технику ведения мяча, остановку мяча подошвой и удар внутренней стороной </a:t>
            </a:r>
            <a:r>
              <a:rPr lang="ru-RU" sz="2800" i="1" dirty="0" smtClean="0"/>
              <a:t>стопы.</a:t>
            </a:r>
            <a:endParaRPr lang="ru-RU" sz="2800" i="1" dirty="0"/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ru-RU" sz="2800" i="1" dirty="0"/>
              <a:t>Научить учащихся технике выполнения удара наружной частью </a:t>
            </a:r>
            <a:r>
              <a:rPr lang="ru-RU" sz="2800" i="1" dirty="0" smtClean="0"/>
              <a:t>подъема на дальность.</a:t>
            </a:r>
            <a:endParaRPr lang="ru-RU" sz="2800" b="1" i="1" dirty="0" smtClean="0"/>
          </a:p>
          <a:p>
            <a:pPr>
              <a:spcAft>
                <a:spcPts val="1200"/>
              </a:spcAft>
              <a:buNone/>
            </a:pPr>
            <a:r>
              <a:rPr lang="ru-RU" b="1" i="1" dirty="0" smtClean="0"/>
              <a:t>Развивающая:</a:t>
            </a:r>
            <a:endParaRPr lang="ru-RU" b="1" i="1" dirty="0"/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ru-RU" sz="2800" i="1" dirty="0" smtClean="0"/>
              <a:t>Способствовать  развитию </a:t>
            </a:r>
            <a:r>
              <a:rPr lang="ru-RU" sz="2800" i="1" dirty="0"/>
              <a:t>координации </a:t>
            </a:r>
            <a:r>
              <a:rPr lang="ru-RU" sz="2800" i="1" dirty="0" smtClean="0"/>
              <a:t>движений.</a:t>
            </a:r>
            <a:endParaRPr lang="ru-RU" sz="2800" dirty="0" smtClean="0"/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ru-RU" sz="2800" i="1" dirty="0" smtClean="0"/>
              <a:t>Развивать </a:t>
            </a:r>
            <a:r>
              <a:rPr lang="ru-RU" sz="2800" i="1" dirty="0"/>
              <a:t>скорость, быстроту реакции, </a:t>
            </a:r>
            <a:r>
              <a:rPr lang="ru-RU" sz="2800" i="1" dirty="0" smtClean="0"/>
              <a:t>ловкость.</a:t>
            </a:r>
          </a:p>
          <a:p>
            <a:pPr marL="514350" indent="-514350">
              <a:spcAft>
                <a:spcPts val="1200"/>
              </a:spcAft>
              <a:buFont typeface="Arial" pitchFamily="34" charset="0"/>
              <a:buAutoNum type="arabicPeriod"/>
            </a:pPr>
            <a:r>
              <a:rPr lang="ru-RU" sz="2800" i="1" dirty="0" smtClean="0"/>
              <a:t>Укреплять сердечно - сосудистую систему средствами спортивных игр.</a:t>
            </a:r>
            <a:endParaRPr lang="ru-RU" sz="2800" dirty="0" smtClean="0"/>
          </a:p>
          <a:p>
            <a:pPr marL="514350" indent="-514350">
              <a:spcAft>
                <a:spcPts val="1200"/>
              </a:spcAft>
              <a:buNone/>
            </a:pPr>
            <a:r>
              <a:rPr lang="ru-RU" b="1" i="1" dirty="0" smtClean="0"/>
              <a:t>Воспитательная </a:t>
            </a:r>
          </a:p>
          <a:p>
            <a:pPr marL="514350" indent="-514350">
              <a:spcAft>
                <a:spcPts val="1200"/>
              </a:spcAft>
              <a:buNone/>
            </a:pPr>
            <a:r>
              <a:rPr lang="ru-RU" sz="2800" i="1" dirty="0" smtClean="0"/>
              <a:t>	Воспитывать </a:t>
            </a:r>
            <a:r>
              <a:rPr lang="ru-RU" sz="2800" i="1" dirty="0" smtClean="0"/>
              <a:t>силу </a:t>
            </a:r>
            <a:r>
              <a:rPr lang="ru-RU" sz="2800" i="1" dirty="0" smtClean="0"/>
              <a:t>воли, коллективизм.</a:t>
            </a:r>
            <a:endParaRPr lang="ru-RU" sz="2800" i="1" dirty="0"/>
          </a:p>
          <a:p>
            <a:pPr marL="514350" indent="-514350">
              <a:buNone/>
            </a:pPr>
            <a:endParaRPr lang="ru-RU" b="1" i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4402832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Задачи урока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: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15208" y="1340768"/>
            <a:ext cx="7128792" cy="3528392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ru-RU" sz="2400" b="1" dirty="0"/>
              <a:t>Тип урока:</a:t>
            </a:r>
            <a:r>
              <a:rPr lang="ru-RU" sz="2400" dirty="0"/>
              <a:t> </a:t>
            </a:r>
            <a:r>
              <a:rPr lang="ru-RU" sz="2400" i="1" dirty="0" smtClean="0"/>
              <a:t>обучающий</a:t>
            </a:r>
            <a:endParaRPr lang="ru-RU" sz="2400" i="1" dirty="0"/>
          </a:p>
          <a:p>
            <a:pPr>
              <a:spcAft>
                <a:spcPts val="1200"/>
              </a:spcAft>
            </a:pPr>
            <a:r>
              <a:rPr lang="ru-RU" sz="2400" b="1" dirty="0"/>
              <a:t>Метод проведения:  </a:t>
            </a:r>
            <a:r>
              <a:rPr lang="ru-RU" sz="2400" i="1" dirty="0"/>
              <a:t>индивидуальный, групповой, фронтальный, </a:t>
            </a:r>
            <a:r>
              <a:rPr lang="ru-RU" sz="2400" i="1" dirty="0" smtClean="0"/>
              <a:t>игровой.</a:t>
            </a:r>
            <a:endParaRPr lang="ru-RU" sz="2400" i="1" dirty="0"/>
          </a:p>
          <a:p>
            <a:pPr>
              <a:spcAft>
                <a:spcPts val="1200"/>
              </a:spcAft>
            </a:pPr>
            <a:r>
              <a:rPr lang="ru-RU" sz="2400" b="1" dirty="0"/>
              <a:t>Место проведения</a:t>
            </a:r>
            <a:r>
              <a:rPr lang="ru-RU" sz="2400" dirty="0"/>
              <a:t>: </a:t>
            </a:r>
            <a:r>
              <a:rPr lang="ru-RU" sz="2400" i="1" dirty="0" smtClean="0"/>
              <a:t>спортивный </a:t>
            </a:r>
            <a:r>
              <a:rPr lang="ru-RU" sz="2400" i="1" dirty="0" smtClean="0"/>
              <a:t>зал.</a:t>
            </a:r>
            <a:endParaRPr lang="ru-RU" sz="2400" i="1" dirty="0"/>
          </a:p>
          <a:p>
            <a:pPr>
              <a:spcAft>
                <a:spcPts val="1200"/>
              </a:spcAft>
            </a:pPr>
            <a:r>
              <a:rPr lang="ru-RU" sz="2400" b="1" dirty="0"/>
              <a:t>Инвентарь: </a:t>
            </a:r>
            <a:r>
              <a:rPr lang="ru-RU" sz="2400" b="1" i="1" dirty="0"/>
              <a:t> </a:t>
            </a:r>
            <a:r>
              <a:rPr lang="ru-RU" sz="2400" i="1" dirty="0"/>
              <a:t>баскетбольные мячи, волейбольные </a:t>
            </a:r>
            <a:r>
              <a:rPr lang="ru-RU" sz="2400" i="1" dirty="0" smtClean="0"/>
              <a:t>мячи, футбольные мячи, теннисные мячи и ракетки, секундомер, гимнастические палки, </a:t>
            </a:r>
            <a:r>
              <a:rPr lang="ru-RU" sz="2400" i="1" dirty="0" smtClean="0"/>
              <a:t>магнитофон.</a:t>
            </a:r>
            <a:endParaRPr lang="ru-RU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48680"/>
            <a:ext cx="6480720" cy="77809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Подготовительная часть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267744" y="1772816"/>
            <a:ext cx="6552728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Мотивация учебной деятельности: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Повторение техники удара внутренней стороной стопы по мячу, что лежит и что катится.</a:t>
            </a:r>
            <a:endParaRPr lang="ru-RU" sz="2400" dirty="0"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Повторить технику остановки мяча внутренней стороной стопы.</a:t>
            </a:r>
            <a:endParaRPr lang="ru-RU" sz="2400" dirty="0"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Закрепить технику жонглирования мячом правой и левой ногой, бедром,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головой.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88640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Организационный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момент: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339752" y="1052736"/>
            <a:ext cx="36004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8000" lvl="4">
              <a:spcBef>
                <a:spcPct val="20000"/>
              </a:spcBef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 Построение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08000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pPr marL="108000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08000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pPr marL="108000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08000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pPr marL="108000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0" name="Picture 2" descr="F:\футбол фото\167CANON\IMG_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00808"/>
            <a:ext cx="6738494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31232" y="692696"/>
            <a:ext cx="6733256" cy="542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defRPr/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2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.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Приветствие 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marL="457200" lvl="0" indent="-457200"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3. Сообщение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задач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урока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>
                <a:cs typeface="Arial" pitchFamily="34" charset="0"/>
              </a:rPr>
              <a:t>Образовательная</a:t>
            </a:r>
            <a:r>
              <a:rPr lang="ru-RU" sz="2400" b="1" dirty="0" smtClean="0"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</a:t>
            </a:r>
            <a:r>
              <a:rPr lang="ru-RU" sz="2000" dirty="0" smtClean="0"/>
              <a:t>Закрепить технику ведения мяча, остановку мяча подошвой и удар внутренней стороной стопы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Научить учащихся технике выполнения удара наружной частью подъема.</a:t>
            </a:r>
            <a:endParaRPr lang="ru-RU" sz="2000" b="1" dirty="0"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>
                <a:cs typeface="Arial" pitchFamily="34" charset="0"/>
              </a:rPr>
              <a:t>Развивающая:</a:t>
            </a:r>
            <a:endParaRPr lang="ru-RU" sz="2400" b="1" dirty="0"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i="1" dirty="0" smtClean="0">
                <a:cs typeface="Arial" pitchFamily="34" charset="0"/>
              </a:rPr>
              <a:t>  Способствовать  развитию  координации  движений.</a:t>
            </a:r>
            <a:endParaRPr lang="ru-RU" sz="2000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i="1" dirty="0" smtClean="0">
                <a:cs typeface="Arial" pitchFamily="34" charset="0"/>
              </a:rPr>
              <a:t>  Развивать скорость, быстроту реакции, ловкость.</a:t>
            </a:r>
          </a:p>
          <a:p>
            <a:pPr>
              <a:buFont typeface="Wingdings" pitchFamily="2" charset="2"/>
              <a:buChar char="ü"/>
            </a:pPr>
            <a:r>
              <a:rPr lang="ru-RU" sz="2000" i="1" dirty="0" smtClean="0">
                <a:cs typeface="Arial" pitchFamily="34" charset="0"/>
              </a:rPr>
              <a:t>  Укреплять сердечно - сосудистую систему средствами спортивных игр.</a:t>
            </a:r>
          </a:p>
          <a:p>
            <a:r>
              <a:rPr lang="ru-RU" sz="2400" b="1" dirty="0" smtClean="0">
                <a:cs typeface="Arial" pitchFamily="34" charset="0"/>
              </a:rPr>
              <a:t>Воспитательная :</a:t>
            </a:r>
          </a:p>
          <a:p>
            <a:pPr>
              <a:buFont typeface="Wingdings" pitchFamily="2" charset="2"/>
              <a:buChar char="ü"/>
            </a:pPr>
            <a:r>
              <a:rPr lang="ru-RU" sz="2000" i="1" dirty="0" smtClean="0">
                <a:cs typeface="Arial" pitchFamily="34" charset="0"/>
              </a:rPr>
              <a:t>  </a:t>
            </a:r>
            <a:r>
              <a:rPr lang="ru-RU" sz="2000" i="1" dirty="0" smtClean="0">
                <a:cs typeface="Arial" pitchFamily="34" charset="0"/>
              </a:rPr>
              <a:t>Воспитывать </a:t>
            </a:r>
            <a:r>
              <a:rPr lang="ru-RU" sz="2000" i="1" dirty="0" smtClean="0">
                <a:cs typeface="Arial" pitchFamily="34" charset="0"/>
              </a:rPr>
              <a:t>силу воли, коллективизм.</a:t>
            </a:r>
            <a:endParaRPr lang="ru-RU" sz="2000" i="1" dirty="0"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4. Инструктаж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по технике безопасности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996952"/>
            <a:ext cx="2962672" cy="56207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Разминка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:\футбол фото\167CANON\IMG_1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32656"/>
            <a:ext cx="3851920" cy="2816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HeroicExtremeLeftFacing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F:\футбол фото\167CANON\IMG_11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04664"/>
            <a:ext cx="410445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Righ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F:\футбол фото\167CANON\IMG_11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3789040"/>
            <a:ext cx="3888432" cy="2564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Righ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F:\футбол фото\167CANON\IMG_11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3717032"/>
            <a:ext cx="3837933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HeroicExtremeLeftFacing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Основная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часть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836712"/>
            <a:ext cx="367240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600"/>
              </a:spcAft>
              <a:tabLst>
                <a:tab pos="238125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Остановка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внутренней стороной стопы мяча, что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летит:</a:t>
            </a:r>
          </a:p>
          <a:p>
            <a:pPr lvl="0" fontAlgn="base">
              <a:spcBef>
                <a:spcPct val="0"/>
              </a:spcBef>
              <a:spcAft>
                <a:spcPts val="1200"/>
              </a:spcAft>
              <a:tabLst>
                <a:tab pos="238125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а)	 мяч набрасывается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партнёру двумя руками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снизу.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Он останавливает мяч, что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летит, внутренней стороной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i="1" dirty="0" smtClean="0">
                <a:ea typeface="Times New Roman" pitchFamily="18" charset="0"/>
                <a:cs typeface="Arial" pitchFamily="34" charset="0"/>
              </a:rPr>
              <a:t>обрабатывает его и набрасывает сам;</a:t>
            </a:r>
            <a:endParaRPr lang="ru-RU" sz="20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ts val="1200"/>
              </a:spcAft>
              <a:tabLst>
                <a:tab pos="238125" algn="l"/>
              </a:tabLst>
            </a:pPr>
            <a:r>
              <a:rPr lang="ru-RU" sz="2000" i="1" dirty="0" smtClean="0">
                <a:ea typeface="Times New Roman" pitchFamily="18" charset="0"/>
                <a:cs typeface="Arial" pitchFamily="34" charset="0"/>
              </a:rPr>
              <a:t>б)	 тоже самое в движении;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ts val="1200"/>
              </a:spcAft>
              <a:tabLst>
                <a:tab pos="238125" algn="l"/>
              </a:tabLst>
            </a:pPr>
            <a:r>
              <a:rPr lang="ru-RU" sz="2000" i="1" dirty="0" smtClean="0">
                <a:ea typeface="Times New Roman" pitchFamily="18" charset="0"/>
                <a:cs typeface="Arial" pitchFamily="34" charset="0"/>
              </a:rPr>
              <a:t>в)	 вбрасывание стопы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мяча из-за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боковой линии партнёру,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который должен остановить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его, не давая упасть на землю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(пол).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endParaRPr lang="ru-RU" i="1" dirty="0" smtClean="0"/>
          </a:p>
        </p:txBody>
      </p:sp>
      <p:pic>
        <p:nvPicPr>
          <p:cNvPr id="5125" name="Picture 5" descr="F:\футбол фото\167CANON\IMG_1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80012" y="1880828"/>
            <a:ext cx="4896543" cy="3672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Below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316</Words>
  <Application>Microsoft Office PowerPoint</Application>
  <PresentationFormat>Экран (4:3)</PresentationFormat>
  <Paragraphs>68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Урок физической культуры с элементами футбола 8 класс</vt:lpstr>
      <vt:lpstr>Цель урока:</vt:lpstr>
      <vt:lpstr>Задачи урока:</vt:lpstr>
      <vt:lpstr>Слайд 4</vt:lpstr>
      <vt:lpstr>I. Подготовительная часть</vt:lpstr>
      <vt:lpstr>Слайд 6</vt:lpstr>
      <vt:lpstr>Слайд 7</vt:lpstr>
      <vt:lpstr>5. Разминка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физической культуры с элементами футбола</dc:title>
  <dc:creator>COMP 10</dc:creator>
  <cp:lastModifiedBy>Admin</cp:lastModifiedBy>
  <cp:revision>78</cp:revision>
  <dcterms:created xsi:type="dcterms:W3CDTF">2018-06-18T06:58:42Z</dcterms:created>
  <dcterms:modified xsi:type="dcterms:W3CDTF">2023-02-04T07:23:43Z</dcterms:modified>
</cp:coreProperties>
</file>