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95" r:id="rId2"/>
    <p:sldId id="439" r:id="rId3"/>
    <p:sldId id="453" r:id="rId4"/>
    <p:sldId id="436" r:id="rId5"/>
    <p:sldId id="454" r:id="rId6"/>
    <p:sldId id="456" r:id="rId7"/>
    <p:sldId id="455" r:id="rId8"/>
    <p:sldId id="440" r:id="rId9"/>
    <p:sldId id="458" r:id="rId10"/>
    <p:sldId id="443" r:id="rId11"/>
    <p:sldId id="445" r:id="rId12"/>
  </p:sldIdLst>
  <p:sldSz cx="12192000" cy="6858000"/>
  <p:notesSz cx="6858000" cy="99472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78"/>
    <a:srgbClr val="100D7B"/>
    <a:srgbClr val="5DD0E7"/>
    <a:srgbClr val="4472C4"/>
    <a:srgbClr val="8698E6"/>
    <a:srgbClr val="C8C8C8"/>
    <a:srgbClr val="2E75B6"/>
    <a:srgbClr val="F0F0F0"/>
    <a:srgbClr val="5CD0E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uditdon.ru/consultationpo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2062103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ГОСУДАРСТВЕННОЙ ИТОГОВОЙ АТТЕСТАЦИИ В ДОНЕЦКОЙ НАРОДНОЙ РЕСПУБЛИКЕ В 2023 ГОДУ</a:t>
            </a:r>
            <a:endParaRPr lang="ru-RU" altLang="zh-CN" sz="28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8B9B0B-0343-66E2-5FB0-DD5E43A8BEBF}"/>
              </a:ext>
            </a:extLst>
          </p:cNvPr>
          <p:cNvSpPr txBox="1"/>
          <p:nvPr/>
        </p:nvSpPr>
        <p:spPr>
          <a:xfrm>
            <a:off x="6942221" y="4896853"/>
            <a:ext cx="50893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Волкова Любовь Николаевна</a:t>
            </a:r>
          </a:p>
          <a:p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</a:t>
            </a:r>
          </a:p>
          <a:p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Министра образования и науки </a:t>
            </a:r>
          </a:p>
          <a:p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Донецкой Народной Республики</a:t>
            </a: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C6FAB-0555-4E0D-9813-68FCACBFD8BC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9805BA-3F5D-41E0-9FB8-B08356F88991}"/>
              </a:ext>
            </a:extLst>
          </p:cNvPr>
          <p:cNvSpPr/>
          <p:nvPr/>
        </p:nvSpPr>
        <p:spPr>
          <a:xfrm>
            <a:off x="0" y="-1632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ДИСТАНЦИОННАЯ ПЛАТФОРМА ДЛЯ ПОДГОТОВКИ ВЫПУСКНИКОВ К ГОСУДАРСТВЕННОЙ ИТОГОВОЙ АТТЕСТАЦИИ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465065-81C2-4DE3-BC4F-600B9EF7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76" y="1346660"/>
            <a:ext cx="10098157" cy="520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71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C6FAB-0555-4E0D-9813-68FCACBFD8BC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39">
            <a:extLst>
              <a:ext uri="{FF2B5EF4-FFF2-40B4-BE49-F238E27FC236}">
                <a16:creationId xmlns:a16="http://schemas.microsoft.com/office/drawing/2014/main" id="{54B80817-B9C0-43C6-A3B7-512EEFB7A739}"/>
              </a:ext>
            </a:extLst>
          </p:cNvPr>
          <p:cNvCxnSpPr>
            <a:cxnSpLocks/>
          </p:cNvCxnSpPr>
          <p:nvPr/>
        </p:nvCxnSpPr>
        <p:spPr>
          <a:xfrm flipV="1">
            <a:off x="8612368" y="2746768"/>
            <a:ext cx="0" cy="1109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18C80E-1D5E-443A-A2E8-7D6D95DE1329}"/>
              </a:ext>
            </a:extLst>
          </p:cNvPr>
          <p:cNvSpPr txBox="1"/>
          <p:nvPr/>
        </p:nvSpPr>
        <p:spPr>
          <a:xfrm>
            <a:off x="5125452" y="1257458"/>
            <a:ext cx="5835315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ВЕБИНАРЫ КАЖДУЮ СУББОТУ </a:t>
            </a:r>
          </a:p>
          <a:p>
            <a:pPr algn="ctr"/>
            <a:r>
              <a:rPr lang="ru-RU" noProof="1"/>
              <a:t>С 12.00 ДО 18.00 </a:t>
            </a:r>
          </a:p>
          <a:p>
            <a:pPr algn="ctr"/>
            <a:r>
              <a:rPr lang="ru-RU" noProof="1"/>
              <a:t>В ПЕРИОД С 4 ФЕВРАЛЯ ПО 20 МАЯ 2023 ГОДА</a:t>
            </a:r>
            <a:endParaRPr lang="en-US" noProof="1"/>
          </a:p>
        </p:txBody>
      </p:sp>
      <p:cxnSp>
        <p:nvCxnSpPr>
          <p:cNvPr id="31" name="Straight Connector 34">
            <a:extLst>
              <a:ext uri="{FF2B5EF4-FFF2-40B4-BE49-F238E27FC236}">
                <a16:creationId xmlns:a16="http://schemas.microsoft.com/office/drawing/2014/main" id="{F3F73DF9-50A3-483D-9EE4-6CFAE638CEAD}"/>
              </a:ext>
            </a:extLst>
          </p:cNvPr>
          <p:cNvCxnSpPr>
            <a:cxnSpLocks/>
          </p:cNvCxnSpPr>
          <p:nvPr/>
        </p:nvCxnSpPr>
        <p:spPr>
          <a:xfrm flipV="1">
            <a:off x="3147310" y="4291056"/>
            <a:ext cx="0" cy="1802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FA50128F-A3E4-4569-8F32-851D38127ED7}"/>
              </a:ext>
            </a:extLst>
          </p:cNvPr>
          <p:cNvCxnSpPr>
            <a:cxnSpLocks/>
          </p:cNvCxnSpPr>
          <p:nvPr/>
        </p:nvCxnSpPr>
        <p:spPr>
          <a:xfrm flipV="1">
            <a:off x="5413735" y="4837622"/>
            <a:ext cx="0" cy="14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44675AA4-33DE-468C-ACCA-19456A811667}"/>
              </a:ext>
            </a:extLst>
          </p:cNvPr>
          <p:cNvCxnSpPr>
            <a:cxnSpLocks/>
          </p:cNvCxnSpPr>
          <p:nvPr/>
        </p:nvCxnSpPr>
        <p:spPr>
          <a:xfrm flipV="1">
            <a:off x="8600103" y="4646470"/>
            <a:ext cx="0" cy="1589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E14FCAFF-2A3C-4C61-8B77-5518391249B3}"/>
              </a:ext>
            </a:extLst>
          </p:cNvPr>
          <p:cNvCxnSpPr>
            <a:cxnSpLocks/>
          </p:cNvCxnSpPr>
          <p:nvPr/>
        </p:nvCxnSpPr>
        <p:spPr>
          <a:xfrm flipV="1">
            <a:off x="7045341" y="2302166"/>
            <a:ext cx="0" cy="11097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aphic 43" descr="Stopwatch">
            <a:extLst>
              <a:ext uri="{FF2B5EF4-FFF2-40B4-BE49-F238E27FC236}">
                <a16:creationId xmlns:a16="http://schemas.microsoft.com/office/drawing/2014/main" id="{EA5DEB88-3C23-4076-B13F-F7730D855F92}"/>
              </a:ext>
            </a:extLst>
          </p:cNvPr>
          <p:cNvGrpSpPr/>
          <p:nvPr/>
        </p:nvGrpSpPr>
        <p:grpSpPr>
          <a:xfrm>
            <a:off x="5650903" y="1360441"/>
            <a:ext cx="445097" cy="445097"/>
            <a:chOff x="6922952" y="3328467"/>
            <a:chExt cx="445097" cy="445097"/>
          </a:xfrm>
          <a:solidFill>
            <a:schemeClr val="bg2">
              <a:lumMod val="10000"/>
            </a:schemeClr>
          </a:solidFill>
        </p:grpSpPr>
        <p:sp>
          <p:nvSpPr>
            <p:cNvPr id="67" name="Freeform: Shape 65">
              <a:extLst>
                <a:ext uri="{FF2B5EF4-FFF2-40B4-BE49-F238E27FC236}">
                  <a16:creationId xmlns:a16="http://schemas.microsoft.com/office/drawing/2014/main" id="{724B50A7-4725-4401-B862-FD3619BE3FB6}"/>
                </a:ext>
              </a:extLst>
            </p:cNvPr>
            <p:cNvSpPr/>
            <p:nvPr/>
          </p:nvSpPr>
          <p:spPr>
            <a:xfrm>
              <a:off x="7136227" y="3472196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6">
              <a:extLst>
                <a:ext uri="{FF2B5EF4-FFF2-40B4-BE49-F238E27FC236}">
                  <a16:creationId xmlns:a16="http://schemas.microsoft.com/office/drawing/2014/main" id="{0A785DBD-4828-4BA1-97E3-0B7DA199863E}"/>
                </a:ext>
              </a:extLst>
            </p:cNvPr>
            <p:cNvSpPr/>
            <p:nvPr/>
          </p:nvSpPr>
          <p:spPr>
            <a:xfrm>
              <a:off x="7136227" y="3657653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7">
              <a:extLst>
                <a:ext uri="{FF2B5EF4-FFF2-40B4-BE49-F238E27FC236}">
                  <a16:creationId xmlns:a16="http://schemas.microsoft.com/office/drawing/2014/main" id="{08C9C408-A628-4A27-8497-3CFD913E9E57}"/>
                </a:ext>
              </a:extLst>
            </p:cNvPr>
            <p:cNvSpPr/>
            <p:nvPr/>
          </p:nvSpPr>
          <p:spPr>
            <a:xfrm>
              <a:off x="7228956" y="3560288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8">
              <a:extLst>
                <a:ext uri="{FF2B5EF4-FFF2-40B4-BE49-F238E27FC236}">
                  <a16:creationId xmlns:a16="http://schemas.microsoft.com/office/drawing/2014/main" id="{4DAD180B-AC88-4400-84CB-AC3FF84FD91E}"/>
                </a:ext>
              </a:extLst>
            </p:cNvPr>
            <p:cNvSpPr/>
            <p:nvPr/>
          </p:nvSpPr>
          <p:spPr>
            <a:xfrm>
              <a:off x="7043499" y="3560288"/>
              <a:ext cx="18545" cy="18545"/>
            </a:xfrm>
            <a:custGeom>
              <a:avLst/>
              <a:gdLst>
                <a:gd name="connsiteX0" fmla="*/ 18546 w 18545"/>
                <a:gd name="connsiteY0" fmla="*/ 9273 h 18545"/>
                <a:gd name="connsiteX1" fmla="*/ 9273 w 18545"/>
                <a:gd name="connsiteY1" fmla="*/ 18546 h 18545"/>
                <a:gd name="connsiteX2" fmla="*/ 0 w 18545"/>
                <a:gd name="connsiteY2" fmla="*/ 9273 h 18545"/>
                <a:gd name="connsiteX3" fmla="*/ 9273 w 18545"/>
                <a:gd name="connsiteY3" fmla="*/ 0 h 18545"/>
                <a:gd name="connsiteX4" fmla="*/ 18546 w 18545"/>
                <a:gd name="connsiteY4" fmla="*/ 9273 h 1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5" h="18545">
                  <a:moveTo>
                    <a:pt x="18546" y="9273"/>
                  </a:moveTo>
                  <a:cubicBezTo>
                    <a:pt x="18546" y="14394"/>
                    <a:pt x="14394" y="18546"/>
                    <a:pt x="9273" y="18546"/>
                  </a:cubicBezTo>
                  <a:cubicBezTo>
                    <a:pt x="4152" y="18546"/>
                    <a:pt x="0" y="14394"/>
                    <a:pt x="0" y="9273"/>
                  </a:cubicBezTo>
                  <a:cubicBezTo>
                    <a:pt x="0" y="4152"/>
                    <a:pt x="4152" y="0"/>
                    <a:pt x="9273" y="0"/>
                  </a:cubicBezTo>
                  <a:cubicBezTo>
                    <a:pt x="14394" y="0"/>
                    <a:pt x="18546" y="4152"/>
                    <a:pt x="18546" y="9273"/>
                  </a:cubicBez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9">
              <a:extLst>
                <a:ext uri="{FF2B5EF4-FFF2-40B4-BE49-F238E27FC236}">
                  <a16:creationId xmlns:a16="http://schemas.microsoft.com/office/drawing/2014/main" id="{3E93857E-11DE-4C75-97F8-4AD81AA45436}"/>
                </a:ext>
              </a:extLst>
            </p:cNvPr>
            <p:cNvSpPr/>
            <p:nvPr/>
          </p:nvSpPr>
          <p:spPr>
            <a:xfrm>
              <a:off x="7136227" y="3504651"/>
              <a:ext cx="61664" cy="117301"/>
            </a:xfrm>
            <a:custGeom>
              <a:avLst/>
              <a:gdLst>
                <a:gd name="connsiteX0" fmla="*/ 18546 w 61664"/>
                <a:gd name="connsiteY0" fmla="*/ 0 h 117301"/>
                <a:gd name="connsiteX1" fmla="*/ 0 w 61664"/>
                <a:gd name="connsiteY1" fmla="*/ 0 h 117301"/>
                <a:gd name="connsiteX2" fmla="*/ 0 w 61664"/>
                <a:gd name="connsiteY2" fmla="*/ 64910 h 117301"/>
                <a:gd name="connsiteX3" fmla="*/ 2782 w 61664"/>
                <a:gd name="connsiteY3" fmla="*/ 71401 h 117301"/>
                <a:gd name="connsiteX4" fmla="*/ 48682 w 61664"/>
                <a:gd name="connsiteY4" fmla="*/ 117302 h 117301"/>
                <a:gd name="connsiteX5" fmla="*/ 61664 w 61664"/>
                <a:gd name="connsiteY5" fmla="*/ 104320 h 117301"/>
                <a:gd name="connsiteX6" fmla="*/ 18546 w 61664"/>
                <a:gd name="connsiteY6" fmla="*/ 61201 h 117301"/>
                <a:gd name="connsiteX7" fmla="*/ 18546 w 61664"/>
                <a:gd name="connsiteY7" fmla="*/ 0 h 11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64" h="117301">
                  <a:moveTo>
                    <a:pt x="18546" y="0"/>
                  </a:moveTo>
                  <a:lnTo>
                    <a:pt x="0" y="0"/>
                  </a:lnTo>
                  <a:lnTo>
                    <a:pt x="0" y="64910"/>
                  </a:lnTo>
                  <a:cubicBezTo>
                    <a:pt x="0" y="67228"/>
                    <a:pt x="927" y="69546"/>
                    <a:pt x="2782" y="71401"/>
                  </a:cubicBezTo>
                  <a:lnTo>
                    <a:pt x="48682" y="117302"/>
                  </a:lnTo>
                  <a:lnTo>
                    <a:pt x="61664" y="104320"/>
                  </a:lnTo>
                  <a:lnTo>
                    <a:pt x="18546" y="61201"/>
                  </a:lnTo>
                  <a:lnTo>
                    <a:pt x="18546" y="0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0">
              <a:extLst>
                <a:ext uri="{FF2B5EF4-FFF2-40B4-BE49-F238E27FC236}">
                  <a16:creationId xmlns:a16="http://schemas.microsoft.com/office/drawing/2014/main" id="{CCE18399-615D-4095-8B64-25F999C7FBE1}"/>
                </a:ext>
              </a:extLst>
            </p:cNvPr>
            <p:cNvSpPr/>
            <p:nvPr/>
          </p:nvSpPr>
          <p:spPr>
            <a:xfrm>
              <a:off x="6988003" y="3370194"/>
              <a:ext cx="315553" cy="361388"/>
            </a:xfrm>
            <a:custGeom>
              <a:avLst/>
              <a:gdLst>
                <a:gd name="connsiteX0" fmla="*/ 157497 w 315553"/>
                <a:gd name="connsiteY0" fmla="*/ 333823 h 361388"/>
                <a:gd name="connsiteX1" fmla="*/ 27677 w 315553"/>
                <a:gd name="connsiteY1" fmla="*/ 204003 h 361388"/>
                <a:gd name="connsiteX2" fmla="*/ 157497 w 315553"/>
                <a:gd name="connsiteY2" fmla="*/ 74183 h 361388"/>
                <a:gd name="connsiteX3" fmla="*/ 287317 w 315553"/>
                <a:gd name="connsiteY3" fmla="*/ 204003 h 361388"/>
                <a:gd name="connsiteX4" fmla="*/ 157497 w 315553"/>
                <a:gd name="connsiteY4" fmla="*/ 333823 h 361388"/>
                <a:gd name="connsiteX5" fmla="*/ 157497 w 315553"/>
                <a:gd name="connsiteY5" fmla="*/ 333823 h 361388"/>
                <a:gd name="connsiteX6" fmla="*/ 267380 w 315553"/>
                <a:gd name="connsiteY6" fmla="*/ 90874 h 361388"/>
                <a:gd name="connsiteX7" fmla="*/ 281289 w 315553"/>
                <a:gd name="connsiteY7" fmla="*/ 76965 h 361388"/>
                <a:gd name="connsiteX8" fmla="*/ 280826 w 315553"/>
                <a:gd name="connsiteY8" fmla="*/ 57492 h 361388"/>
                <a:gd name="connsiteX9" fmla="*/ 261353 w 315553"/>
                <a:gd name="connsiteY9" fmla="*/ 57028 h 361388"/>
                <a:gd name="connsiteX10" fmla="*/ 245589 w 315553"/>
                <a:gd name="connsiteY10" fmla="*/ 73256 h 361388"/>
                <a:gd name="connsiteX11" fmla="*/ 171406 w 315553"/>
                <a:gd name="connsiteY11" fmla="*/ 47292 h 361388"/>
                <a:gd name="connsiteX12" fmla="*/ 171406 w 315553"/>
                <a:gd name="connsiteY12" fmla="*/ 27819 h 361388"/>
                <a:gd name="connsiteX13" fmla="*/ 213134 w 315553"/>
                <a:gd name="connsiteY13" fmla="*/ 27819 h 361388"/>
                <a:gd name="connsiteX14" fmla="*/ 213134 w 315553"/>
                <a:gd name="connsiteY14" fmla="*/ 0 h 361388"/>
                <a:gd name="connsiteX15" fmla="*/ 101860 w 315553"/>
                <a:gd name="connsiteY15" fmla="*/ 0 h 361388"/>
                <a:gd name="connsiteX16" fmla="*/ 101860 w 315553"/>
                <a:gd name="connsiteY16" fmla="*/ 27819 h 361388"/>
                <a:gd name="connsiteX17" fmla="*/ 143587 w 315553"/>
                <a:gd name="connsiteY17" fmla="*/ 27819 h 361388"/>
                <a:gd name="connsiteX18" fmla="*/ 143587 w 315553"/>
                <a:gd name="connsiteY18" fmla="*/ 46828 h 361388"/>
                <a:gd name="connsiteX19" fmla="*/ 1249 w 315553"/>
                <a:gd name="connsiteY19" fmla="*/ 184066 h 361388"/>
                <a:gd name="connsiteX20" fmla="*/ 105105 w 315553"/>
                <a:gd name="connsiteY20" fmla="*/ 352368 h 361388"/>
                <a:gd name="connsiteX21" fmla="*/ 291953 w 315553"/>
                <a:gd name="connsiteY21" fmla="*/ 286995 h 361388"/>
                <a:gd name="connsiteX22" fmla="*/ 267380 w 315553"/>
                <a:gd name="connsiteY22" fmla="*/ 90874 h 361388"/>
                <a:gd name="connsiteX23" fmla="*/ 267380 w 315553"/>
                <a:gd name="connsiteY23" fmla="*/ 90874 h 36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5553" h="361388">
                  <a:moveTo>
                    <a:pt x="157497" y="333823"/>
                  </a:moveTo>
                  <a:cubicBezTo>
                    <a:pt x="85632" y="333823"/>
                    <a:pt x="27677" y="275867"/>
                    <a:pt x="27677" y="204003"/>
                  </a:cubicBezTo>
                  <a:cubicBezTo>
                    <a:pt x="27677" y="132138"/>
                    <a:pt x="85632" y="74183"/>
                    <a:pt x="157497" y="74183"/>
                  </a:cubicBezTo>
                  <a:cubicBezTo>
                    <a:pt x="229361" y="74183"/>
                    <a:pt x="287317" y="132138"/>
                    <a:pt x="287317" y="204003"/>
                  </a:cubicBezTo>
                  <a:cubicBezTo>
                    <a:pt x="287317" y="275867"/>
                    <a:pt x="229361" y="333823"/>
                    <a:pt x="157497" y="333823"/>
                  </a:cubicBezTo>
                  <a:lnTo>
                    <a:pt x="157497" y="333823"/>
                  </a:lnTo>
                  <a:close/>
                  <a:moveTo>
                    <a:pt x="267380" y="90874"/>
                  </a:moveTo>
                  <a:lnTo>
                    <a:pt x="281289" y="76965"/>
                  </a:lnTo>
                  <a:cubicBezTo>
                    <a:pt x="286389" y="71401"/>
                    <a:pt x="286389" y="63055"/>
                    <a:pt x="280826" y="57492"/>
                  </a:cubicBezTo>
                  <a:cubicBezTo>
                    <a:pt x="275726" y="52392"/>
                    <a:pt x="266916" y="51928"/>
                    <a:pt x="261353" y="57028"/>
                  </a:cubicBezTo>
                  <a:lnTo>
                    <a:pt x="245589" y="73256"/>
                  </a:lnTo>
                  <a:cubicBezTo>
                    <a:pt x="223334" y="58419"/>
                    <a:pt x="197834" y="49146"/>
                    <a:pt x="171406" y="47292"/>
                  </a:cubicBezTo>
                  <a:lnTo>
                    <a:pt x="171406" y="27819"/>
                  </a:lnTo>
                  <a:lnTo>
                    <a:pt x="213134" y="27819"/>
                  </a:lnTo>
                  <a:lnTo>
                    <a:pt x="213134" y="0"/>
                  </a:lnTo>
                  <a:lnTo>
                    <a:pt x="101860" y="0"/>
                  </a:lnTo>
                  <a:lnTo>
                    <a:pt x="101860" y="27819"/>
                  </a:lnTo>
                  <a:lnTo>
                    <a:pt x="143587" y="27819"/>
                  </a:lnTo>
                  <a:lnTo>
                    <a:pt x="143587" y="46828"/>
                  </a:lnTo>
                  <a:cubicBezTo>
                    <a:pt x="69868" y="53319"/>
                    <a:pt x="10522" y="110347"/>
                    <a:pt x="1249" y="184066"/>
                  </a:cubicBezTo>
                  <a:cubicBezTo>
                    <a:pt x="-8024" y="257785"/>
                    <a:pt x="35095" y="327795"/>
                    <a:pt x="105105" y="352368"/>
                  </a:cubicBezTo>
                  <a:cubicBezTo>
                    <a:pt x="175115" y="376942"/>
                    <a:pt x="252544" y="350050"/>
                    <a:pt x="291953" y="286995"/>
                  </a:cubicBezTo>
                  <a:cubicBezTo>
                    <a:pt x="331363" y="223939"/>
                    <a:pt x="320235" y="142338"/>
                    <a:pt x="267380" y="90874"/>
                  </a:cubicBezTo>
                  <a:lnTo>
                    <a:pt x="267380" y="90874"/>
                  </a:lnTo>
                  <a:close/>
                </a:path>
              </a:pathLst>
            </a:custGeom>
            <a:grpFill/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45" descr="Head with gears">
            <a:extLst>
              <a:ext uri="{FF2B5EF4-FFF2-40B4-BE49-F238E27FC236}">
                <a16:creationId xmlns:a16="http://schemas.microsoft.com/office/drawing/2014/main" id="{B64AE2F5-87DB-4A20-A924-94C7C705643B}"/>
              </a:ext>
            </a:extLst>
          </p:cNvPr>
          <p:cNvGrpSpPr/>
          <p:nvPr/>
        </p:nvGrpSpPr>
        <p:grpSpPr>
          <a:xfrm>
            <a:off x="8898475" y="2785024"/>
            <a:ext cx="351004" cy="351004"/>
            <a:chOff x="8189507" y="3190226"/>
            <a:chExt cx="351004" cy="351004"/>
          </a:xfrm>
          <a:solidFill>
            <a:schemeClr val="bg2">
              <a:lumMod val="10000"/>
            </a:schemeClr>
          </a:solidFill>
        </p:grpSpPr>
        <p:sp>
          <p:nvSpPr>
            <p:cNvPr id="74" name="Freeform: Shape 72">
              <a:extLst>
                <a:ext uri="{FF2B5EF4-FFF2-40B4-BE49-F238E27FC236}">
                  <a16:creationId xmlns:a16="http://schemas.microsoft.com/office/drawing/2014/main" id="{B3AB74C7-B99D-4AA2-A60E-8F924EB4DA12}"/>
                </a:ext>
              </a:extLst>
            </p:cNvPr>
            <p:cNvSpPr/>
            <p:nvPr/>
          </p:nvSpPr>
          <p:spPr>
            <a:xfrm>
              <a:off x="8346361" y="3262254"/>
              <a:ext cx="30712" cy="30712"/>
            </a:xfrm>
            <a:custGeom>
              <a:avLst/>
              <a:gdLst>
                <a:gd name="connsiteX0" fmla="*/ 15356 w 30712"/>
                <a:gd name="connsiteY0" fmla="*/ 0 h 30712"/>
                <a:gd name="connsiteX1" fmla="*/ 0 w 30712"/>
                <a:gd name="connsiteY1" fmla="*/ 15356 h 30712"/>
                <a:gd name="connsiteX2" fmla="*/ 15356 w 30712"/>
                <a:gd name="connsiteY2" fmla="*/ 30713 h 30712"/>
                <a:gd name="connsiteX3" fmla="*/ 30713 w 30712"/>
                <a:gd name="connsiteY3" fmla="*/ 15356 h 30712"/>
                <a:gd name="connsiteX4" fmla="*/ 15356 w 30712"/>
                <a:gd name="connsiteY4" fmla="*/ 0 h 3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2" h="30712">
                  <a:moveTo>
                    <a:pt x="15356" y="0"/>
                  </a:moveTo>
                  <a:cubicBezTo>
                    <a:pt x="6947" y="0"/>
                    <a:pt x="0" y="6947"/>
                    <a:pt x="0" y="15356"/>
                  </a:cubicBezTo>
                  <a:cubicBezTo>
                    <a:pt x="0" y="23766"/>
                    <a:pt x="6947" y="30713"/>
                    <a:pt x="15356" y="30713"/>
                  </a:cubicBezTo>
                  <a:cubicBezTo>
                    <a:pt x="23766" y="30713"/>
                    <a:pt x="30713" y="23766"/>
                    <a:pt x="30713" y="15356"/>
                  </a:cubicBezTo>
                  <a:cubicBezTo>
                    <a:pt x="30713" y="6947"/>
                    <a:pt x="23766" y="0"/>
                    <a:pt x="15356" y="0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3">
              <a:extLst>
                <a:ext uri="{FF2B5EF4-FFF2-40B4-BE49-F238E27FC236}">
                  <a16:creationId xmlns:a16="http://schemas.microsoft.com/office/drawing/2014/main" id="{493B2A78-7C6E-443E-A9DC-CAFC79456A52}"/>
                </a:ext>
              </a:extLst>
            </p:cNvPr>
            <p:cNvSpPr/>
            <p:nvPr/>
          </p:nvSpPr>
          <p:spPr>
            <a:xfrm>
              <a:off x="8300292" y="3336477"/>
              <a:ext cx="30712" cy="30712"/>
            </a:xfrm>
            <a:custGeom>
              <a:avLst/>
              <a:gdLst>
                <a:gd name="connsiteX0" fmla="*/ 30713 w 30712"/>
                <a:gd name="connsiteY0" fmla="*/ 15356 h 30712"/>
                <a:gd name="connsiteX1" fmla="*/ 15356 w 30712"/>
                <a:gd name="connsiteY1" fmla="*/ 30713 h 30712"/>
                <a:gd name="connsiteX2" fmla="*/ 0 w 30712"/>
                <a:gd name="connsiteY2" fmla="*/ 15356 h 30712"/>
                <a:gd name="connsiteX3" fmla="*/ 15356 w 30712"/>
                <a:gd name="connsiteY3" fmla="*/ 0 h 30712"/>
                <a:gd name="connsiteX4" fmla="*/ 30713 w 30712"/>
                <a:gd name="connsiteY4" fmla="*/ 15356 h 3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2" h="30712">
                  <a:moveTo>
                    <a:pt x="30713" y="15356"/>
                  </a:moveTo>
                  <a:cubicBezTo>
                    <a:pt x="30713" y="23838"/>
                    <a:pt x="23838" y="30713"/>
                    <a:pt x="15356" y="30713"/>
                  </a:cubicBezTo>
                  <a:cubicBezTo>
                    <a:pt x="6875" y="30713"/>
                    <a:pt x="0" y="23838"/>
                    <a:pt x="0" y="15356"/>
                  </a:cubicBezTo>
                  <a:cubicBezTo>
                    <a:pt x="0" y="6875"/>
                    <a:pt x="6875" y="0"/>
                    <a:pt x="15356" y="0"/>
                  </a:cubicBezTo>
                  <a:cubicBezTo>
                    <a:pt x="23838" y="0"/>
                    <a:pt x="30713" y="6875"/>
                    <a:pt x="30713" y="15356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4">
              <a:extLst>
                <a:ext uri="{FF2B5EF4-FFF2-40B4-BE49-F238E27FC236}">
                  <a16:creationId xmlns:a16="http://schemas.microsoft.com/office/drawing/2014/main" id="{C6F10CED-67B6-4A0B-A774-CEAB584E0F6E}"/>
                </a:ext>
              </a:extLst>
            </p:cNvPr>
            <p:cNvSpPr/>
            <p:nvPr/>
          </p:nvSpPr>
          <p:spPr>
            <a:xfrm>
              <a:off x="8240621" y="3210701"/>
              <a:ext cx="248737" cy="295062"/>
            </a:xfrm>
            <a:custGeom>
              <a:avLst/>
              <a:gdLst>
                <a:gd name="connsiteX0" fmla="*/ 164607 w 248737"/>
                <a:gd name="connsiteY0" fmla="*/ 72029 h 295062"/>
                <a:gd name="connsiteX1" fmla="*/ 155466 w 248737"/>
                <a:gd name="connsiteY1" fmla="*/ 76417 h 295062"/>
                <a:gd name="connsiteX2" fmla="*/ 151810 w 248737"/>
                <a:gd name="connsiteY2" fmla="*/ 84460 h 295062"/>
                <a:gd name="connsiteX3" fmla="*/ 155100 w 248737"/>
                <a:gd name="connsiteY3" fmla="*/ 93967 h 295062"/>
                <a:gd name="connsiteX4" fmla="*/ 147788 w 248737"/>
                <a:gd name="connsiteY4" fmla="*/ 101279 h 295062"/>
                <a:gd name="connsiteX5" fmla="*/ 138281 w 248737"/>
                <a:gd name="connsiteY5" fmla="*/ 97989 h 295062"/>
                <a:gd name="connsiteX6" fmla="*/ 130237 w 248737"/>
                <a:gd name="connsiteY6" fmla="*/ 101279 h 295062"/>
                <a:gd name="connsiteX7" fmla="*/ 125850 w 248737"/>
                <a:gd name="connsiteY7" fmla="*/ 110054 h 295062"/>
                <a:gd name="connsiteX8" fmla="*/ 115612 w 248737"/>
                <a:gd name="connsiteY8" fmla="*/ 110054 h 295062"/>
                <a:gd name="connsiteX9" fmla="*/ 111225 w 248737"/>
                <a:gd name="connsiteY9" fmla="*/ 100914 h 295062"/>
                <a:gd name="connsiteX10" fmla="*/ 103181 w 248737"/>
                <a:gd name="connsiteY10" fmla="*/ 97623 h 295062"/>
                <a:gd name="connsiteX11" fmla="*/ 93674 w 248737"/>
                <a:gd name="connsiteY11" fmla="*/ 100914 h 295062"/>
                <a:gd name="connsiteX12" fmla="*/ 86362 w 248737"/>
                <a:gd name="connsiteY12" fmla="*/ 93601 h 295062"/>
                <a:gd name="connsiteX13" fmla="*/ 89653 w 248737"/>
                <a:gd name="connsiteY13" fmla="*/ 84095 h 295062"/>
                <a:gd name="connsiteX14" fmla="*/ 86362 w 248737"/>
                <a:gd name="connsiteY14" fmla="*/ 76051 h 295062"/>
                <a:gd name="connsiteX15" fmla="*/ 77221 w 248737"/>
                <a:gd name="connsiteY15" fmla="*/ 71663 h 295062"/>
                <a:gd name="connsiteX16" fmla="*/ 77221 w 248737"/>
                <a:gd name="connsiteY16" fmla="*/ 61426 h 295062"/>
                <a:gd name="connsiteX17" fmla="*/ 86362 w 248737"/>
                <a:gd name="connsiteY17" fmla="*/ 57038 h 295062"/>
                <a:gd name="connsiteX18" fmla="*/ 89653 w 248737"/>
                <a:gd name="connsiteY18" fmla="*/ 48994 h 295062"/>
                <a:gd name="connsiteX19" fmla="*/ 86728 w 248737"/>
                <a:gd name="connsiteY19" fmla="*/ 39488 h 295062"/>
                <a:gd name="connsiteX20" fmla="*/ 94040 w 248737"/>
                <a:gd name="connsiteY20" fmla="*/ 32175 h 295062"/>
                <a:gd name="connsiteX21" fmla="*/ 103546 w 248737"/>
                <a:gd name="connsiteY21" fmla="*/ 35466 h 295062"/>
                <a:gd name="connsiteX22" fmla="*/ 111590 w 248737"/>
                <a:gd name="connsiteY22" fmla="*/ 32175 h 295062"/>
                <a:gd name="connsiteX23" fmla="*/ 115978 w 248737"/>
                <a:gd name="connsiteY23" fmla="*/ 23035 h 295062"/>
                <a:gd name="connsiteX24" fmla="*/ 126215 w 248737"/>
                <a:gd name="connsiteY24" fmla="*/ 23035 h 295062"/>
                <a:gd name="connsiteX25" fmla="*/ 130603 w 248737"/>
                <a:gd name="connsiteY25" fmla="*/ 31810 h 295062"/>
                <a:gd name="connsiteX26" fmla="*/ 138647 w 248737"/>
                <a:gd name="connsiteY26" fmla="*/ 35100 h 295062"/>
                <a:gd name="connsiteX27" fmla="*/ 148153 w 248737"/>
                <a:gd name="connsiteY27" fmla="*/ 31810 h 295062"/>
                <a:gd name="connsiteX28" fmla="*/ 155466 w 248737"/>
                <a:gd name="connsiteY28" fmla="*/ 39122 h 295062"/>
                <a:gd name="connsiteX29" fmla="*/ 152175 w 248737"/>
                <a:gd name="connsiteY29" fmla="*/ 48629 h 295062"/>
                <a:gd name="connsiteX30" fmla="*/ 155466 w 248737"/>
                <a:gd name="connsiteY30" fmla="*/ 56673 h 295062"/>
                <a:gd name="connsiteX31" fmla="*/ 164607 w 248737"/>
                <a:gd name="connsiteY31" fmla="*/ 61060 h 295062"/>
                <a:gd name="connsiteX32" fmla="*/ 164607 w 248737"/>
                <a:gd name="connsiteY32" fmla="*/ 72029 h 295062"/>
                <a:gd name="connsiteX33" fmla="*/ 118537 w 248737"/>
                <a:gd name="connsiteY33" fmla="*/ 146252 h 295062"/>
                <a:gd name="connsiteX34" fmla="*/ 109397 w 248737"/>
                <a:gd name="connsiteY34" fmla="*/ 150639 h 295062"/>
                <a:gd name="connsiteX35" fmla="*/ 106106 w 248737"/>
                <a:gd name="connsiteY35" fmla="*/ 158683 h 295062"/>
                <a:gd name="connsiteX36" fmla="*/ 109031 w 248737"/>
                <a:gd name="connsiteY36" fmla="*/ 168189 h 295062"/>
                <a:gd name="connsiteX37" fmla="*/ 101718 w 248737"/>
                <a:gd name="connsiteY37" fmla="*/ 175502 h 295062"/>
                <a:gd name="connsiteX38" fmla="*/ 92212 w 248737"/>
                <a:gd name="connsiteY38" fmla="*/ 172211 h 295062"/>
                <a:gd name="connsiteX39" fmla="*/ 84168 w 248737"/>
                <a:gd name="connsiteY39" fmla="*/ 175502 h 295062"/>
                <a:gd name="connsiteX40" fmla="*/ 80146 w 248737"/>
                <a:gd name="connsiteY40" fmla="*/ 184277 h 295062"/>
                <a:gd name="connsiteX41" fmla="*/ 69909 w 248737"/>
                <a:gd name="connsiteY41" fmla="*/ 184277 h 295062"/>
                <a:gd name="connsiteX42" fmla="*/ 65521 w 248737"/>
                <a:gd name="connsiteY42" fmla="*/ 175136 h 295062"/>
                <a:gd name="connsiteX43" fmla="*/ 57477 w 248737"/>
                <a:gd name="connsiteY43" fmla="*/ 171846 h 295062"/>
                <a:gd name="connsiteX44" fmla="*/ 47971 w 248737"/>
                <a:gd name="connsiteY44" fmla="*/ 174771 h 295062"/>
                <a:gd name="connsiteX45" fmla="*/ 40658 w 248737"/>
                <a:gd name="connsiteY45" fmla="*/ 167458 h 295062"/>
                <a:gd name="connsiteX46" fmla="*/ 43949 w 248737"/>
                <a:gd name="connsiteY46" fmla="*/ 157952 h 295062"/>
                <a:gd name="connsiteX47" fmla="*/ 40658 w 248737"/>
                <a:gd name="connsiteY47" fmla="*/ 149908 h 295062"/>
                <a:gd name="connsiteX48" fmla="*/ 31518 w 248737"/>
                <a:gd name="connsiteY48" fmla="*/ 145520 h 295062"/>
                <a:gd name="connsiteX49" fmla="*/ 31518 w 248737"/>
                <a:gd name="connsiteY49" fmla="*/ 135283 h 295062"/>
                <a:gd name="connsiteX50" fmla="*/ 40658 w 248737"/>
                <a:gd name="connsiteY50" fmla="*/ 130895 h 295062"/>
                <a:gd name="connsiteX51" fmla="*/ 43949 w 248737"/>
                <a:gd name="connsiteY51" fmla="*/ 122851 h 295062"/>
                <a:gd name="connsiteX52" fmla="*/ 40658 w 248737"/>
                <a:gd name="connsiteY52" fmla="*/ 113345 h 295062"/>
                <a:gd name="connsiteX53" fmla="*/ 47971 w 248737"/>
                <a:gd name="connsiteY53" fmla="*/ 106032 h 295062"/>
                <a:gd name="connsiteX54" fmla="*/ 57477 w 248737"/>
                <a:gd name="connsiteY54" fmla="*/ 109323 h 295062"/>
                <a:gd name="connsiteX55" fmla="*/ 65521 w 248737"/>
                <a:gd name="connsiteY55" fmla="*/ 106032 h 295062"/>
                <a:gd name="connsiteX56" fmla="*/ 69909 w 248737"/>
                <a:gd name="connsiteY56" fmla="*/ 96892 h 295062"/>
                <a:gd name="connsiteX57" fmla="*/ 80512 w 248737"/>
                <a:gd name="connsiteY57" fmla="*/ 96892 h 295062"/>
                <a:gd name="connsiteX58" fmla="*/ 84899 w 248737"/>
                <a:gd name="connsiteY58" fmla="*/ 106032 h 295062"/>
                <a:gd name="connsiteX59" fmla="*/ 92943 w 248737"/>
                <a:gd name="connsiteY59" fmla="*/ 109323 h 295062"/>
                <a:gd name="connsiteX60" fmla="*/ 102450 w 248737"/>
                <a:gd name="connsiteY60" fmla="*/ 106032 h 295062"/>
                <a:gd name="connsiteX61" fmla="*/ 109762 w 248737"/>
                <a:gd name="connsiteY61" fmla="*/ 113345 h 295062"/>
                <a:gd name="connsiteX62" fmla="*/ 106471 w 248737"/>
                <a:gd name="connsiteY62" fmla="*/ 122851 h 295062"/>
                <a:gd name="connsiteX63" fmla="*/ 109762 w 248737"/>
                <a:gd name="connsiteY63" fmla="*/ 130895 h 295062"/>
                <a:gd name="connsiteX64" fmla="*/ 118903 w 248737"/>
                <a:gd name="connsiteY64" fmla="*/ 135283 h 295062"/>
                <a:gd name="connsiteX65" fmla="*/ 118537 w 248737"/>
                <a:gd name="connsiteY65" fmla="*/ 146252 h 295062"/>
                <a:gd name="connsiteX66" fmla="*/ 118537 w 248737"/>
                <a:gd name="connsiteY66" fmla="*/ 146252 h 295062"/>
                <a:gd name="connsiteX67" fmla="*/ 245045 w 248737"/>
                <a:gd name="connsiteY67" fmla="*/ 159780 h 295062"/>
                <a:gd name="connsiteX68" fmla="*/ 219817 w 248737"/>
                <a:gd name="connsiteY68" fmla="*/ 115904 h 295062"/>
                <a:gd name="connsiteX69" fmla="*/ 219817 w 248737"/>
                <a:gd name="connsiteY69" fmla="*/ 114076 h 295062"/>
                <a:gd name="connsiteX70" fmla="*/ 166069 w 248737"/>
                <a:gd name="connsiteY70" fmla="*/ 15356 h 295062"/>
                <a:gd name="connsiteX71" fmla="*/ 53821 w 248737"/>
                <a:gd name="connsiteY71" fmla="*/ 15356 h 295062"/>
                <a:gd name="connsiteX72" fmla="*/ 73 w 248737"/>
                <a:gd name="connsiteY72" fmla="*/ 114076 h 295062"/>
                <a:gd name="connsiteX73" fmla="*/ 43218 w 248737"/>
                <a:gd name="connsiteY73" fmla="*/ 202559 h 295062"/>
                <a:gd name="connsiteX74" fmla="*/ 43218 w 248737"/>
                <a:gd name="connsiteY74" fmla="*/ 295063 h 295062"/>
                <a:gd name="connsiteX75" fmla="*/ 158756 w 248737"/>
                <a:gd name="connsiteY75" fmla="*/ 295063 h 295062"/>
                <a:gd name="connsiteX76" fmla="*/ 158756 w 248737"/>
                <a:gd name="connsiteY76" fmla="*/ 251187 h 295062"/>
                <a:gd name="connsiteX77" fmla="*/ 176672 w 248737"/>
                <a:gd name="connsiteY77" fmla="*/ 251187 h 295062"/>
                <a:gd name="connsiteX78" fmla="*/ 207385 w 248737"/>
                <a:gd name="connsiteY78" fmla="*/ 238390 h 295062"/>
                <a:gd name="connsiteX79" fmla="*/ 219817 w 248737"/>
                <a:gd name="connsiteY79" fmla="*/ 207312 h 295062"/>
                <a:gd name="connsiteX80" fmla="*/ 219817 w 248737"/>
                <a:gd name="connsiteY80" fmla="*/ 185374 h 295062"/>
                <a:gd name="connsiteX81" fmla="*/ 235904 w 248737"/>
                <a:gd name="connsiteY81" fmla="*/ 185374 h 295062"/>
                <a:gd name="connsiteX82" fmla="*/ 245045 w 248737"/>
                <a:gd name="connsiteY82" fmla="*/ 159780 h 2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8737" h="295062">
                  <a:moveTo>
                    <a:pt x="164607" y="72029"/>
                  </a:moveTo>
                  <a:lnTo>
                    <a:pt x="155466" y="76417"/>
                  </a:lnTo>
                  <a:cubicBezTo>
                    <a:pt x="154735" y="79342"/>
                    <a:pt x="153272" y="81901"/>
                    <a:pt x="151810" y="84460"/>
                  </a:cubicBezTo>
                  <a:lnTo>
                    <a:pt x="155100" y="93967"/>
                  </a:lnTo>
                  <a:lnTo>
                    <a:pt x="147788" y="101279"/>
                  </a:lnTo>
                  <a:lnTo>
                    <a:pt x="138281" y="97989"/>
                  </a:lnTo>
                  <a:cubicBezTo>
                    <a:pt x="135722" y="99451"/>
                    <a:pt x="133162" y="100548"/>
                    <a:pt x="130237" y="101279"/>
                  </a:cubicBezTo>
                  <a:lnTo>
                    <a:pt x="125850" y="110054"/>
                  </a:lnTo>
                  <a:lnTo>
                    <a:pt x="115612" y="110054"/>
                  </a:lnTo>
                  <a:lnTo>
                    <a:pt x="111225" y="100914"/>
                  </a:lnTo>
                  <a:cubicBezTo>
                    <a:pt x="108300" y="100182"/>
                    <a:pt x="105740" y="99086"/>
                    <a:pt x="103181" y="97623"/>
                  </a:cubicBezTo>
                  <a:lnTo>
                    <a:pt x="93674" y="100914"/>
                  </a:lnTo>
                  <a:lnTo>
                    <a:pt x="86362" y="93601"/>
                  </a:lnTo>
                  <a:lnTo>
                    <a:pt x="89653" y="84095"/>
                  </a:lnTo>
                  <a:cubicBezTo>
                    <a:pt x="88190" y="81535"/>
                    <a:pt x="87093" y="78976"/>
                    <a:pt x="86362" y="76051"/>
                  </a:cubicBezTo>
                  <a:lnTo>
                    <a:pt x="77221" y="71663"/>
                  </a:lnTo>
                  <a:lnTo>
                    <a:pt x="77221" y="61426"/>
                  </a:lnTo>
                  <a:lnTo>
                    <a:pt x="86362" y="57038"/>
                  </a:lnTo>
                  <a:cubicBezTo>
                    <a:pt x="87093" y="54113"/>
                    <a:pt x="88190" y="51554"/>
                    <a:pt x="89653" y="48994"/>
                  </a:cubicBezTo>
                  <a:lnTo>
                    <a:pt x="86728" y="39488"/>
                  </a:lnTo>
                  <a:lnTo>
                    <a:pt x="94040" y="32175"/>
                  </a:lnTo>
                  <a:lnTo>
                    <a:pt x="103546" y="35466"/>
                  </a:lnTo>
                  <a:cubicBezTo>
                    <a:pt x="106106" y="34004"/>
                    <a:pt x="108665" y="32907"/>
                    <a:pt x="111590" y="32175"/>
                  </a:cubicBezTo>
                  <a:lnTo>
                    <a:pt x="115978" y="23035"/>
                  </a:lnTo>
                  <a:lnTo>
                    <a:pt x="126215" y="23035"/>
                  </a:lnTo>
                  <a:lnTo>
                    <a:pt x="130603" y="31810"/>
                  </a:lnTo>
                  <a:cubicBezTo>
                    <a:pt x="133528" y="32541"/>
                    <a:pt x="136087" y="33638"/>
                    <a:pt x="138647" y="35100"/>
                  </a:cubicBezTo>
                  <a:lnTo>
                    <a:pt x="148153" y="31810"/>
                  </a:lnTo>
                  <a:lnTo>
                    <a:pt x="155466" y="39122"/>
                  </a:lnTo>
                  <a:lnTo>
                    <a:pt x="152175" y="48629"/>
                  </a:lnTo>
                  <a:cubicBezTo>
                    <a:pt x="153638" y="51188"/>
                    <a:pt x="154735" y="53747"/>
                    <a:pt x="155466" y="56673"/>
                  </a:cubicBezTo>
                  <a:lnTo>
                    <a:pt x="164607" y="61060"/>
                  </a:lnTo>
                  <a:lnTo>
                    <a:pt x="164607" y="72029"/>
                  </a:lnTo>
                  <a:close/>
                  <a:moveTo>
                    <a:pt x="118537" y="146252"/>
                  </a:moveTo>
                  <a:lnTo>
                    <a:pt x="109397" y="150639"/>
                  </a:lnTo>
                  <a:cubicBezTo>
                    <a:pt x="108665" y="153564"/>
                    <a:pt x="107568" y="156124"/>
                    <a:pt x="106106" y="158683"/>
                  </a:cubicBezTo>
                  <a:lnTo>
                    <a:pt x="109031" y="168189"/>
                  </a:lnTo>
                  <a:lnTo>
                    <a:pt x="101718" y="175502"/>
                  </a:lnTo>
                  <a:lnTo>
                    <a:pt x="92212" y="172211"/>
                  </a:lnTo>
                  <a:cubicBezTo>
                    <a:pt x="89653" y="173674"/>
                    <a:pt x="87093" y="174771"/>
                    <a:pt x="84168" y="175502"/>
                  </a:cubicBezTo>
                  <a:lnTo>
                    <a:pt x="80146" y="184277"/>
                  </a:lnTo>
                  <a:lnTo>
                    <a:pt x="69909" y="184277"/>
                  </a:lnTo>
                  <a:lnTo>
                    <a:pt x="65521" y="175136"/>
                  </a:lnTo>
                  <a:cubicBezTo>
                    <a:pt x="62596" y="174405"/>
                    <a:pt x="60037" y="173308"/>
                    <a:pt x="57477" y="171846"/>
                  </a:cubicBezTo>
                  <a:lnTo>
                    <a:pt x="47971" y="174771"/>
                  </a:lnTo>
                  <a:lnTo>
                    <a:pt x="40658" y="167458"/>
                  </a:lnTo>
                  <a:lnTo>
                    <a:pt x="43949" y="157952"/>
                  </a:lnTo>
                  <a:cubicBezTo>
                    <a:pt x="42486" y="155392"/>
                    <a:pt x="41390" y="152833"/>
                    <a:pt x="40658" y="149908"/>
                  </a:cubicBezTo>
                  <a:lnTo>
                    <a:pt x="31518" y="145520"/>
                  </a:lnTo>
                  <a:lnTo>
                    <a:pt x="31518" y="135283"/>
                  </a:lnTo>
                  <a:lnTo>
                    <a:pt x="40658" y="130895"/>
                  </a:lnTo>
                  <a:cubicBezTo>
                    <a:pt x="41390" y="127970"/>
                    <a:pt x="42486" y="125411"/>
                    <a:pt x="43949" y="122851"/>
                  </a:cubicBezTo>
                  <a:lnTo>
                    <a:pt x="40658" y="113345"/>
                  </a:lnTo>
                  <a:lnTo>
                    <a:pt x="47971" y="106032"/>
                  </a:lnTo>
                  <a:lnTo>
                    <a:pt x="57477" y="109323"/>
                  </a:lnTo>
                  <a:cubicBezTo>
                    <a:pt x="60037" y="107861"/>
                    <a:pt x="62596" y="106764"/>
                    <a:pt x="65521" y="106032"/>
                  </a:cubicBezTo>
                  <a:lnTo>
                    <a:pt x="69909" y="96892"/>
                  </a:lnTo>
                  <a:lnTo>
                    <a:pt x="80512" y="96892"/>
                  </a:lnTo>
                  <a:lnTo>
                    <a:pt x="84899" y="106032"/>
                  </a:lnTo>
                  <a:cubicBezTo>
                    <a:pt x="87824" y="106764"/>
                    <a:pt x="90384" y="107861"/>
                    <a:pt x="92943" y="109323"/>
                  </a:cubicBezTo>
                  <a:lnTo>
                    <a:pt x="102450" y="106032"/>
                  </a:lnTo>
                  <a:lnTo>
                    <a:pt x="109762" y="113345"/>
                  </a:lnTo>
                  <a:lnTo>
                    <a:pt x="106471" y="122851"/>
                  </a:lnTo>
                  <a:cubicBezTo>
                    <a:pt x="107934" y="125411"/>
                    <a:pt x="109031" y="127970"/>
                    <a:pt x="109762" y="130895"/>
                  </a:cubicBezTo>
                  <a:lnTo>
                    <a:pt x="118903" y="135283"/>
                  </a:lnTo>
                  <a:lnTo>
                    <a:pt x="118537" y="146252"/>
                  </a:lnTo>
                  <a:lnTo>
                    <a:pt x="118537" y="146252"/>
                  </a:lnTo>
                  <a:close/>
                  <a:moveTo>
                    <a:pt x="245045" y="159780"/>
                  </a:moveTo>
                  <a:lnTo>
                    <a:pt x="219817" y="115904"/>
                  </a:lnTo>
                  <a:lnTo>
                    <a:pt x="219817" y="114076"/>
                  </a:lnTo>
                  <a:cubicBezTo>
                    <a:pt x="221279" y="73857"/>
                    <a:pt x="200804" y="36197"/>
                    <a:pt x="166069" y="15356"/>
                  </a:cubicBezTo>
                  <a:cubicBezTo>
                    <a:pt x="131334" y="-5119"/>
                    <a:pt x="88556" y="-5119"/>
                    <a:pt x="53821" y="15356"/>
                  </a:cubicBezTo>
                  <a:cubicBezTo>
                    <a:pt x="19086" y="35832"/>
                    <a:pt x="-1389" y="73857"/>
                    <a:pt x="73" y="114076"/>
                  </a:cubicBezTo>
                  <a:cubicBezTo>
                    <a:pt x="73" y="148811"/>
                    <a:pt x="15795" y="181352"/>
                    <a:pt x="43218" y="202559"/>
                  </a:cubicBezTo>
                  <a:lnTo>
                    <a:pt x="43218" y="295063"/>
                  </a:lnTo>
                  <a:lnTo>
                    <a:pt x="158756" y="295063"/>
                  </a:lnTo>
                  <a:lnTo>
                    <a:pt x="158756" y="251187"/>
                  </a:lnTo>
                  <a:lnTo>
                    <a:pt x="176672" y="251187"/>
                  </a:lnTo>
                  <a:cubicBezTo>
                    <a:pt x="188372" y="251187"/>
                    <a:pt x="199341" y="246434"/>
                    <a:pt x="207385" y="238390"/>
                  </a:cubicBezTo>
                  <a:cubicBezTo>
                    <a:pt x="215429" y="229981"/>
                    <a:pt x="219817" y="219012"/>
                    <a:pt x="219817" y="207312"/>
                  </a:cubicBezTo>
                  <a:lnTo>
                    <a:pt x="219817" y="185374"/>
                  </a:lnTo>
                  <a:lnTo>
                    <a:pt x="235904" y="185374"/>
                  </a:lnTo>
                  <a:cubicBezTo>
                    <a:pt x="245411" y="184277"/>
                    <a:pt x="253820" y="173308"/>
                    <a:pt x="245045" y="159780"/>
                  </a:cubicBezTo>
                  <a:close/>
                </a:path>
              </a:pathLst>
            </a:custGeom>
            <a:grpFill/>
            <a:ln w="3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7E477F-88AC-B015-BEAC-181C8739D2A4}"/>
              </a:ext>
            </a:extLst>
          </p:cNvPr>
          <p:cNvSpPr/>
          <p:nvPr/>
        </p:nvSpPr>
        <p:spPr>
          <a:xfrm>
            <a:off x="2379605" y="3090267"/>
            <a:ext cx="5931017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/>
              <a:t>ПРОГРАММА «ПРЕДМЕТНАЯ ПОДГОТОВКА К ЕГЭ-2023»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3DAF3-B760-E744-5E83-EAB612CCC02F}"/>
              </a:ext>
            </a:extLst>
          </p:cNvPr>
          <p:cNvSpPr txBox="1"/>
          <p:nvPr/>
        </p:nvSpPr>
        <p:spPr>
          <a:xfrm>
            <a:off x="8821379" y="4508793"/>
            <a:ext cx="3242645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ВИДЕОЗАПИСИ ВЕБИНАРОВ ДЛЯ ВСЕХ ВЫПУСКНИКОВ </a:t>
            </a:r>
          </a:p>
          <a:p>
            <a:pPr algn="ctr"/>
            <a:r>
              <a:rPr lang="ru-RU" noProof="1"/>
              <a:t>и педагогов </a:t>
            </a:r>
            <a:endParaRPr lang="en-US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BA27A-22CA-A5AC-D131-16976C7C59E7}"/>
              </a:ext>
            </a:extLst>
          </p:cNvPr>
          <p:cNvSpPr txBox="1"/>
          <p:nvPr/>
        </p:nvSpPr>
        <p:spPr>
          <a:xfrm rot="10800000" flipV="1">
            <a:off x="9367403" y="2592836"/>
            <a:ext cx="1949175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УЧЕБНЫЕ ПРЕДМЕТЫ ЕГЭ</a:t>
            </a:r>
            <a:endParaRPr lang="en-US" noProof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FAE911-4ED5-4E6A-91B8-7CA3C493322A}"/>
              </a:ext>
            </a:extLst>
          </p:cNvPr>
          <p:cNvSpPr txBox="1"/>
          <p:nvPr/>
        </p:nvSpPr>
        <p:spPr>
          <a:xfrm rot="10800000" flipV="1">
            <a:off x="172622" y="1495114"/>
            <a:ext cx="4934745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КОНСУЛЬТАЦИОННЫЙ ПУНКТ «ЭРУДИТ» </a:t>
            </a:r>
            <a:r>
              <a:rPr lang="ru-RU" u="sng" dirty="0">
                <a:hlinkClick r:id="rId2"/>
              </a:rPr>
              <a:t>https://www.eruditdon.ru/consultationpoint</a:t>
            </a:r>
            <a:endParaRPr lang="ru-RU" dirty="0"/>
          </a:p>
          <a:p>
            <a:pPr algn="ctr"/>
            <a:endParaRPr lang="en-US" noProof="1"/>
          </a:p>
        </p:txBody>
      </p:sp>
      <p:cxnSp>
        <p:nvCxnSpPr>
          <p:cNvPr id="50" name="Straight Connector 37">
            <a:extLst>
              <a:ext uri="{FF2B5EF4-FFF2-40B4-BE49-F238E27FC236}">
                <a16:creationId xmlns:a16="http://schemas.microsoft.com/office/drawing/2014/main" id="{9B77ECFC-3781-4122-907F-A99C43625E58}"/>
              </a:ext>
            </a:extLst>
          </p:cNvPr>
          <p:cNvCxnSpPr>
            <a:cxnSpLocks/>
          </p:cNvCxnSpPr>
          <p:nvPr/>
        </p:nvCxnSpPr>
        <p:spPr>
          <a:xfrm flipV="1">
            <a:off x="2403986" y="2177110"/>
            <a:ext cx="18073" cy="11814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CD94C19-BFDA-408D-BFC4-006F70120DE2}"/>
              </a:ext>
            </a:extLst>
          </p:cNvPr>
          <p:cNvSpPr txBox="1"/>
          <p:nvPr/>
        </p:nvSpPr>
        <p:spPr>
          <a:xfrm>
            <a:off x="82264" y="4686990"/>
            <a:ext cx="3094981" cy="132343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ПРОВЕДЕНИЕ КОНСУЛЬТАЦИЙ ВЕДУЩИМИ ПЕДАГОГАМИ РЕСПУБЛИКИ</a:t>
            </a:r>
            <a:endParaRPr lang="en-US" noProof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BEB10F-4B9E-4CEB-8A56-333B7E356569}"/>
              </a:ext>
            </a:extLst>
          </p:cNvPr>
          <p:cNvSpPr txBox="1"/>
          <p:nvPr/>
        </p:nvSpPr>
        <p:spPr>
          <a:xfrm rot="10800000" flipV="1">
            <a:off x="5576653" y="5376685"/>
            <a:ext cx="1862536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pPr algn="ctr"/>
            <a:r>
              <a:rPr lang="ru-RU" noProof="1"/>
              <a:t>ТЕХНОЛОГИЯ ЗАПОЛНЕНИЯ БЛАНКОВ ЕГЭ</a:t>
            </a:r>
            <a:endParaRPr lang="en-US" noProof="1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721B78-9B66-4D6D-A09B-A91DB74A5E0C}"/>
              </a:ext>
            </a:extLst>
          </p:cNvPr>
          <p:cNvSpPr/>
          <p:nvPr/>
        </p:nvSpPr>
        <p:spPr>
          <a:xfrm>
            <a:off x="0" y="1"/>
            <a:ext cx="12192001" cy="1257422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/>
              <a:t>КОНСУЛЬТАЦИОННЫЙ ПУНКТ «ЭРУДИТ»</a:t>
            </a:r>
          </a:p>
        </p:txBody>
      </p:sp>
    </p:spTree>
    <p:extLst>
      <p:ext uri="{BB962C8B-B14F-4D97-AF65-F5344CB8AC3E}">
        <p14:creationId xmlns:p14="http://schemas.microsoft.com/office/powerpoint/2010/main" val="33704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FDD3AB9-1672-47A9-89D0-3DF501905B33}"/>
              </a:ext>
            </a:extLst>
          </p:cNvPr>
          <p:cNvGrpSpPr/>
          <p:nvPr/>
        </p:nvGrpSpPr>
        <p:grpSpPr>
          <a:xfrm>
            <a:off x="-111370" y="976176"/>
            <a:ext cx="12303369" cy="2817899"/>
            <a:chOff x="1170015" y="2286005"/>
            <a:chExt cx="4249090" cy="1907995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801173E-6E49-41A2-9DE5-952618308E74}"/>
                </a:ext>
              </a:extLst>
            </p:cNvPr>
            <p:cNvSpPr/>
            <p:nvPr/>
          </p:nvSpPr>
          <p:spPr>
            <a:xfrm>
              <a:off x="1170015" y="3147492"/>
              <a:ext cx="4249090" cy="1046508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A65B9685-F3F0-417F-9F45-F21F34AFD188}"/>
                </a:ext>
              </a:extLst>
            </p:cNvPr>
            <p:cNvSpPr/>
            <p:nvPr/>
          </p:nvSpPr>
          <p:spPr>
            <a:xfrm>
              <a:off x="1688193" y="2286005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A92969D-B888-4BAD-8B2E-EC9622EF26B2}"/>
                </a:ext>
              </a:extLst>
            </p:cNvPr>
            <p:cNvSpPr/>
            <p:nvPr/>
          </p:nvSpPr>
          <p:spPr>
            <a:xfrm>
              <a:off x="4608399" y="2294474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6D4C4A45-7DA6-4EEF-B5BC-2284DC794F90}"/>
                </a:ext>
              </a:extLst>
            </p:cNvPr>
            <p:cNvSpPr/>
            <p:nvPr/>
          </p:nvSpPr>
          <p:spPr>
            <a:xfrm>
              <a:off x="1311965" y="2439000"/>
              <a:ext cx="3983121" cy="1575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17F6CBC-3ECC-493F-8A82-621EAD86DED2}"/>
                </a:ext>
              </a:extLst>
            </p:cNvPr>
            <p:cNvSpPr/>
            <p:nvPr/>
          </p:nvSpPr>
          <p:spPr>
            <a:xfrm>
              <a:off x="1836158" y="2304000"/>
              <a:ext cx="2879169" cy="663493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ГОСУДАРСТВЕННАЯ ИТОГОВАЯ </a:t>
              </a: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АТТЕСТАЦИЯ </a:t>
              </a:r>
              <a:b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ОБРАЗОВАТЕЛЬНЫМ ПРОГРАММАМ </a:t>
              </a:r>
              <a:b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ОСНОВНОГО ОБЩЕГО ОБРАЗОВАНИЯ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05CD060-EF64-40A4-83D5-1E9C3F1117CF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B82AA6F-74DE-4A42-8338-2331DCCD4B2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6F34FF-4F89-4D7C-9EF8-32F3F1513A67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F0B56FA-8374-4607-92E6-B531A9D52FC0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F82E32-401F-485B-95A9-0871B27DE44D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54F45FC-23A2-4A4C-B025-227B25DD87CB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CB5EDC9-93C7-4B28-9B71-2FA428BD4A22}"/>
              </a:ext>
            </a:extLst>
          </p:cNvPr>
          <p:cNvSpPr/>
          <p:nvPr/>
        </p:nvSpPr>
        <p:spPr>
          <a:xfrm>
            <a:off x="467219" y="1916095"/>
            <a:ext cx="11129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промежуточной аттестации, результаты которой признаются результатами ГИА по образовательным программам основного общего образования и являются основанием для выдачи аттестата об основном общем образовании</a:t>
            </a:r>
          </a:p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 ПРОХОЖДЕНИЯ ИТОГОВОГО СОБЕСЕДОВАНИЯ ПО РУССКОМУ ЯЗЫКУ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64D684-9622-4774-BCAE-D33807CEABF2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9E7E72-C3E2-4547-82FE-8CF94AFA19A4}"/>
              </a:ext>
            </a:extLst>
          </p:cNvPr>
          <p:cNvSpPr/>
          <p:nvPr/>
        </p:nvSpPr>
        <p:spPr>
          <a:xfrm>
            <a:off x="111368" y="0"/>
            <a:ext cx="12080631" cy="94746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ОСОБЕННОСТИ ПРОВЕДЕНИЯ </a:t>
            </a:r>
          </a:p>
          <a:p>
            <a:pPr algn="ctr"/>
            <a:r>
              <a:rPr lang="ru-RU" sz="3600" b="1" dirty="0"/>
              <a:t>ГОСУДАРСТВЕННОЙ ИТОГОВОЙ АТТЕСТАЦИИ В 2023 ГОДУ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5A58FC-1849-45D9-9814-C5F649F3E120}"/>
              </a:ext>
            </a:extLst>
          </p:cNvPr>
          <p:cNvGrpSpPr/>
          <p:nvPr/>
        </p:nvGrpSpPr>
        <p:grpSpPr>
          <a:xfrm>
            <a:off x="-111369" y="3356523"/>
            <a:ext cx="12192000" cy="3284766"/>
            <a:chOff x="1170015" y="2158017"/>
            <a:chExt cx="4249090" cy="2035983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10F8874-1DF5-4972-AA40-D60914790743}"/>
                </a:ext>
              </a:extLst>
            </p:cNvPr>
            <p:cNvSpPr/>
            <p:nvPr/>
          </p:nvSpPr>
          <p:spPr>
            <a:xfrm>
              <a:off x="1170015" y="3147492"/>
              <a:ext cx="4249090" cy="1046508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19FE79F-583E-4B16-8847-473E8B6EA75B}"/>
                </a:ext>
              </a:extLst>
            </p:cNvPr>
            <p:cNvSpPr/>
            <p:nvPr/>
          </p:nvSpPr>
          <p:spPr>
            <a:xfrm>
              <a:off x="1688193" y="2286005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EAA4AE6D-C81B-4627-8DD5-E09B05CD21CE}"/>
                </a:ext>
              </a:extLst>
            </p:cNvPr>
            <p:cNvSpPr/>
            <p:nvPr/>
          </p:nvSpPr>
          <p:spPr>
            <a:xfrm>
              <a:off x="4608399" y="2294474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B3A779D-796A-4406-96F7-B7D43464807A}"/>
                </a:ext>
              </a:extLst>
            </p:cNvPr>
            <p:cNvSpPr/>
            <p:nvPr/>
          </p:nvSpPr>
          <p:spPr>
            <a:xfrm>
              <a:off x="1311965" y="2587072"/>
              <a:ext cx="3983121" cy="142692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1F2527A-C24C-4A7C-8785-ED7EAFA90591}"/>
                </a:ext>
              </a:extLst>
            </p:cNvPr>
            <p:cNvSpPr/>
            <p:nvPr/>
          </p:nvSpPr>
          <p:spPr>
            <a:xfrm>
              <a:off x="1836158" y="2158017"/>
              <a:ext cx="2879169" cy="670004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ГОСУДАРСТВЕННАЯ ИТОГОВАЯ </a:t>
              </a: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АТТЕСТАЦИЯ </a:t>
              </a:r>
              <a:b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ОБРАЗОВАТЕЛЬНЫМ ПРОГРАММАМ </a:t>
              </a:r>
              <a:b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СРЕДНЕГО ОБЩЕГО ОБРАЗОВАНИЯ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C398256-CC96-4187-9467-F7CC7E3D707F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E7FA4A78-AA8A-404A-B35E-44C733CC5211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56E5A0C-4B53-428C-8985-47D29183727D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FA1F81D-524A-4617-B4A3-E38EB792B2AF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516A639-72CC-42CD-9A06-658A91584AE0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0E9A858A-643B-44E9-9B5B-271BC7B34035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A7BAF9-74BA-4A63-B532-CF048031E363}"/>
              </a:ext>
            </a:extLst>
          </p:cNvPr>
          <p:cNvSpPr/>
          <p:nvPr/>
        </p:nvSpPr>
        <p:spPr>
          <a:xfrm>
            <a:off x="434412" y="4692145"/>
            <a:ext cx="111218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промежуточной аттестации, результаты которой признаются результатами ГИА по образовательным программам среднего общего образования и являются основанием для выдачи аттестата о среднем общем образовании;</a:t>
            </a:r>
          </a:p>
          <a:p>
            <a:pPr lvl="0" algn="ctr"/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единого государственного экзамена (на добровольной основе)</a:t>
            </a:r>
          </a:p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БЕЗ ПРОХОЖДЕНИЯ ИТОГОВОГО СОЧИНЕНИЯ (ИЗЛОЖЕНИЯ)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E95135-6A4B-46C9-8F8D-DD9C45CD9284}"/>
              </a:ext>
            </a:extLst>
          </p:cNvPr>
          <p:cNvSpPr txBox="1"/>
          <p:nvPr/>
        </p:nvSpPr>
        <p:spPr>
          <a:xfrm>
            <a:off x="327411" y="1396561"/>
            <a:ext cx="1284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- 9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EC33AB-73A7-4E8D-94D9-7E6F742D5FC3}"/>
              </a:ext>
            </a:extLst>
          </p:cNvPr>
          <p:cNvSpPr txBox="1"/>
          <p:nvPr/>
        </p:nvSpPr>
        <p:spPr>
          <a:xfrm>
            <a:off x="327411" y="4269988"/>
            <a:ext cx="1545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- 11</a:t>
            </a:r>
          </a:p>
        </p:txBody>
      </p:sp>
    </p:spTree>
    <p:extLst>
      <p:ext uri="{BB962C8B-B14F-4D97-AF65-F5344CB8AC3E}">
        <p14:creationId xmlns:p14="http://schemas.microsoft.com/office/powerpoint/2010/main" val="41647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FDD3AB9-1672-47A9-89D0-3DF501905B33}"/>
              </a:ext>
            </a:extLst>
          </p:cNvPr>
          <p:cNvGrpSpPr/>
          <p:nvPr/>
        </p:nvGrpSpPr>
        <p:grpSpPr>
          <a:xfrm>
            <a:off x="-7555" y="1730000"/>
            <a:ext cx="12199554" cy="2975220"/>
            <a:chOff x="1127911" y="2394297"/>
            <a:chExt cx="4276241" cy="222448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801173E-6E49-41A2-9DE5-952618308E74}"/>
                </a:ext>
              </a:extLst>
            </p:cNvPr>
            <p:cNvSpPr/>
            <p:nvPr/>
          </p:nvSpPr>
          <p:spPr>
            <a:xfrm>
              <a:off x="1130559" y="3892400"/>
              <a:ext cx="4257742" cy="726377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6D4C4A45-7DA6-4EEF-B5BC-2284DC794F90}"/>
                </a:ext>
              </a:extLst>
            </p:cNvPr>
            <p:cNvSpPr/>
            <p:nvPr/>
          </p:nvSpPr>
          <p:spPr>
            <a:xfrm>
              <a:off x="1130559" y="2823838"/>
              <a:ext cx="4273593" cy="132324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17F6CBC-3ECC-493F-8A82-621EAD86DED2}"/>
                </a:ext>
              </a:extLst>
            </p:cNvPr>
            <p:cNvSpPr/>
            <p:nvPr/>
          </p:nvSpPr>
          <p:spPr>
            <a:xfrm>
              <a:off x="1127911" y="2394297"/>
              <a:ext cx="4276241" cy="755157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Выпускники 11-х классов, имеющие результаты ЕГЭ, могут поступить: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105CD060-EF64-40A4-83D5-1E9C3F1117CF}"/>
                </a:ext>
              </a:extLst>
            </p:cNvPr>
            <p:cNvSpPr/>
            <p:nvPr/>
          </p:nvSpPr>
          <p:spPr>
            <a:xfrm>
              <a:off x="1418944" y="3475904"/>
              <a:ext cx="3736997" cy="538095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B82AA6F-74DE-4A42-8338-2331DCCD4B2C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6F34FF-4F89-4D7C-9EF8-32F3F1513A67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DF0B56FA-8374-4607-92E6-B531A9D52FC0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6F82E32-401F-485B-95A9-0871B27DE44D}"/>
                </a:ext>
              </a:extLst>
            </p:cNvPr>
            <p:cNvSpPr/>
            <p:nvPr/>
          </p:nvSpPr>
          <p:spPr>
            <a:xfrm>
              <a:off x="1418943" y="3475904"/>
              <a:ext cx="3817425" cy="2217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CB5EDC9-93C7-4B28-9B71-2FA428BD4A22}"/>
              </a:ext>
            </a:extLst>
          </p:cNvPr>
          <p:cNvSpPr/>
          <p:nvPr/>
        </p:nvSpPr>
        <p:spPr>
          <a:xfrm>
            <a:off x="348917" y="2863667"/>
            <a:ext cx="11248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ВУЗЫ ДОНЕЦКОЙ НАРОДНОЙ РЕСПУБЛИКИ</a:t>
            </a:r>
          </a:p>
          <a:p>
            <a:pPr lvl="0" algn="ctr"/>
            <a:endParaRPr lang="ru-RU" sz="2000" b="1" kern="0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ВУЗЫ ДРУГИХ СУБЪЕКТОВ </a:t>
            </a:r>
            <a:r>
              <a:rPr lang="ru-RU" sz="2000" b="1" kern="0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37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64D684-9622-4774-BCAE-D33807CEABF2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9E7E72-C3E2-4547-82FE-8CF94AFA19A4}"/>
              </a:ext>
            </a:extLst>
          </p:cNvPr>
          <p:cNvSpPr/>
          <p:nvPr/>
        </p:nvSpPr>
        <p:spPr>
          <a:xfrm>
            <a:off x="111368" y="0"/>
            <a:ext cx="12080631" cy="94746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ОСОБЕННОСТИ ПОСТУПЛЕНИЯ </a:t>
            </a:r>
            <a:r>
              <a:rPr lang="ru-RU" sz="3200" b="1" dirty="0">
                <a:solidFill>
                  <a:prstClr val="white"/>
                </a:solidFill>
              </a:rPr>
              <a:t>ВЫПУСКНИКОВ 11-Х КЛАССОВ </a:t>
            </a:r>
            <a:r>
              <a:rPr lang="ru-RU" sz="3200" b="1" dirty="0"/>
              <a:t>В ОРГАНИЗАЦИИ ВЫСШЕГО ОБРАЗОВАНИЯ В 2023 ГОДУ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5A58FC-1849-45D9-9814-C5F649F3E120}"/>
              </a:ext>
            </a:extLst>
          </p:cNvPr>
          <p:cNvGrpSpPr/>
          <p:nvPr/>
        </p:nvGrpSpPr>
        <p:grpSpPr>
          <a:xfrm>
            <a:off x="22611" y="4239015"/>
            <a:ext cx="12191999" cy="2618985"/>
            <a:chOff x="1177146" y="2285348"/>
            <a:chExt cx="4312317" cy="190865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10F8874-1DF5-4972-AA40-D60914790743}"/>
                </a:ext>
              </a:extLst>
            </p:cNvPr>
            <p:cNvSpPr/>
            <p:nvPr/>
          </p:nvSpPr>
          <p:spPr>
            <a:xfrm>
              <a:off x="1197380" y="3147492"/>
              <a:ext cx="4288655" cy="1046508"/>
            </a:xfrm>
            <a:prstGeom prst="rect">
              <a:avLst/>
            </a:pr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19FE79F-583E-4B16-8847-473E8B6EA75B}"/>
                </a:ext>
              </a:extLst>
            </p:cNvPr>
            <p:cNvSpPr/>
            <p:nvPr/>
          </p:nvSpPr>
          <p:spPr>
            <a:xfrm>
              <a:off x="1200315" y="2605337"/>
              <a:ext cx="277144" cy="495000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EAA4AE6D-C81B-4627-8DD5-E09B05CD21CE}"/>
                </a:ext>
              </a:extLst>
            </p:cNvPr>
            <p:cNvSpPr/>
            <p:nvPr/>
          </p:nvSpPr>
          <p:spPr>
            <a:xfrm>
              <a:off x="5221236" y="2614512"/>
              <a:ext cx="268227" cy="498965"/>
            </a:xfrm>
            <a:prstGeom prst="ellipse">
              <a:avLst/>
            </a:prstGeom>
            <a:solidFill>
              <a:srgbClr val="1B587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B3A779D-796A-4406-96F7-B7D43464807A}"/>
                </a:ext>
              </a:extLst>
            </p:cNvPr>
            <p:cNvSpPr/>
            <p:nvPr/>
          </p:nvSpPr>
          <p:spPr>
            <a:xfrm>
              <a:off x="1188604" y="2765666"/>
              <a:ext cx="4300368" cy="142833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1F2527A-C24C-4A7C-8785-ED7EAFA90591}"/>
                </a:ext>
              </a:extLst>
            </p:cNvPr>
            <p:cNvSpPr/>
            <p:nvPr/>
          </p:nvSpPr>
          <p:spPr>
            <a:xfrm>
              <a:off x="1177146" y="2285348"/>
              <a:ext cx="4292814" cy="468760"/>
            </a:xfrm>
            <a:custGeom>
              <a:avLst/>
              <a:gdLst>
                <a:gd name="connsiteX0" fmla="*/ 0 w 2295000"/>
                <a:gd name="connsiteY0" fmla="*/ 0 h 270000"/>
                <a:gd name="connsiteX1" fmla="*/ 45001 w 2295000"/>
                <a:gd name="connsiteY1" fmla="*/ 0 h 270000"/>
                <a:gd name="connsiteX2" fmla="*/ 2249999 w 2295000"/>
                <a:gd name="connsiteY2" fmla="*/ 0 h 270000"/>
                <a:gd name="connsiteX3" fmla="*/ 2295000 w 2295000"/>
                <a:gd name="connsiteY3" fmla="*/ 0 h 270000"/>
                <a:gd name="connsiteX4" fmla="*/ 2295000 w 2295000"/>
                <a:gd name="connsiteY4" fmla="*/ 45001 h 270000"/>
                <a:gd name="connsiteX5" fmla="*/ 2295000 w 2295000"/>
                <a:gd name="connsiteY5" fmla="*/ 90000 h 270000"/>
                <a:gd name="connsiteX6" fmla="*/ 2295000 w 2295000"/>
                <a:gd name="connsiteY6" fmla="*/ 224999 h 270000"/>
                <a:gd name="connsiteX7" fmla="*/ 2249999 w 2295000"/>
                <a:gd name="connsiteY7" fmla="*/ 270000 h 270000"/>
                <a:gd name="connsiteX8" fmla="*/ 45001 w 2295000"/>
                <a:gd name="connsiteY8" fmla="*/ 270000 h 270000"/>
                <a:gd name="connsiteX9" fmla="*/ 0 w 2295000"/>
                <a:gd name="connsiteY9" fmla="*/ 224999 h 270000"/>
                <a:gd name="connsiteX10" fmla="*/ 0 w 2295000"/>
                <a:gd name="connsiteY10" fmla="*/ 90000 h 270000"/>
                <a:gd name="connsiteX11" fmla="*/ 0 w 2295000"/>
                <a:gd name="connsiteY11" fmla="*/ 4500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5000" h="270000">
                  <a:moveTo>
                    <a:pt x="0" y="0"/>
                  </a:moveTo>
                  <a:lnTo>
                    <a:pt x="45001" y="0"/>
                  </a:lnTo>
                  <a:lnTo>
                    <a:pt x="2249999" y="0"/>
                  </a:lnTo>
                  <a:lnTo>
                    <a:pt x="2295000" y="0"/>
                  </a:lnTo>
                  <a:lnTo>
                    <a:pt x="2295000" y="45001"/>
                  </a:lnTo>
                  <a:lnTo>
                    <a:pt x="2295000" y="90000"/>
                  </a:lnTo>
                  <a:lnTo>
                    <a:pt x="2295000" y="224999"/>
                  </a:lnTo>
                  <a:cubicBezTo>
                    <a:pt x="2295000" y="249852"/>
                    <a:pt x="2274852" y="270000"/>
                    <a:pt x="2249999" y="270000"/>
                  </a:cubicBezTo>
                  <a:lnTo>
                    <a:pt x="45001" y="270000"/>
                  </a:lnTo>
                  <a:cubicBezTo>
                    <a:pt x="20148" y="270000"/>
                    <a:pt x="0" y="249852"/>
                    <a:pt x="0" y="224999"/>
                  </a:cubicBezTo>
                  <a:lnTo>
                    <a:pt x="0" y="90000"/>
                  </a:lnTo>
                  <a:lnTo>
                    <a:pt x="0" y="45001"/>
                  </a:lnTo>
                  <a:close/>
                </a:path>
              </a:pathLst>
            </a:custGeom>
            <a:solidFill>
              <a:srgbClr val="005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lvl="0" algn="ctr"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Выпускники 11-х классов, не имеющие результатов ЕГЭ, могут поступить:</a:t>
              </a: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C398256-CC96-4187-9467-F7CC7E3D707F}"/>
                </a:ext>
              </a:extLst>
            </p:cNvPr>
            <p:cNvSpPr/>
            <p:nvPr/>
          </p:nvSpPr>
          <p:spPr>
            <a:xfrm>
              <a:off x="1418944" y="3139271"/>
              <a:ext cx="3817425" cy="874728"/>
            </a:xfrm>
            <a:custGeom>
              <a:avLst/>
              <a:gdLst>
                <a:gd name="connsiteX0" fmla="*/ 281 w 3817425"/>
                <a:gd name="connsiteY0" fmla="*/ 0 h 874728"/>
                <a:gd name="connsiteX1" fmla="*/ 3817425 w 3817425"/>
                <a:gd name="connsiteY1" fmla="*/ 0 h 874728"/>
                <a:gd name="connsiteX2" fmla="*/ 3817425 w 3817425"/>
                <a:gd name="connsiteY2" fmla="*/ 561514 h 874728"/>
                <a:gd name="connsiteX3" fmla="*/ 3817425 w 3817425"/>
                <a:gd name="connsiteY3" fmla="*/ 565051 h 874728"/>
                <a:gd name="connsiteX4" fmla="*/ 3816711 w 3817425"/>
                <a:gd name="connsiteY4" fmla="*/ 565051 h 874728"/>
                <a:gd name="connsiteX5" fmla="*/ 3792811 w 3817425"/>
                <a:gd name="connsiteY5" fmla="*/ 683431 h 874728"/>
                <a:gd name="connsiteX6" fmla="*/ 3504211 w 3817425"/>
                <a:gd name="connsiteY6" fmla="*/ 874728 h 874728"/>
                <a:gd name="connsiteX7" fmla="*/ 3497773 w 3817425"/>
                <a:gd name="connsiteY7" fmla="*/ 874079 h 874728"/>
                <a:gd name="connsiteX8" fmla="*/ 319652 w 3817425"/>
                <a:gd name="connsiteY8" fmla="*/ 874079 h 874728"/>
                <a:gd name="connsiteX9" fmla="*/ 313214 w 3817425"/>
                <a:gd name="connsiteY9" fmla="*/ 874728 h 874728"/>
                <a:gd name="connsiteX10" fmla="*/ 24614 w 3817425"/>
                <a:gd name="connsiteY10" fmla="*/ 683431 h 874728"/>
                <a:gd name="connsiteX11" fmla="*/ 714 w 3817425"/>
                <a:gd name="connsiteY11" fmla="*/ 565051 h 874728"/>
                <a:gd name="connsiteX12" fmla="*/ 281 w 3817425"/>
                <a:gd name="connsiteY12" fmla="*/ 565051 h 874728"/>
                <a:gd name="connsiteX13" fmla="*/ 281 w 3817425"/>
                <a:gd name="connsiteY13" fmla="*/ 562907 h 874728"/>
                <a:gd name="connsiteX14" fmla="*/ 0 w 3817425"/>
                <a:gd name="connsiteY14" fmla="*/ 561514 h 874728"/>
                <a:gd name="connsiteX15" fmla="*/ 281 w 3817425"/>
                <a:gd name="connsiteY15" fmla="*/ 560121 h 87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7425" h="874728">
                  <a:moveTo>
                    <a:pt x="281" y="0"/>
                  </a:moveTo>
                  <a:lnTo>
                    <a:pt x="3817425" y="0"/>
                  </a:lnTo>
                  <a:lnTo>
                    <a:pt x="3817425" y="561514"/>
                  </a:lnTo>
                  <a:lnTo>
                    <a:pt x="3817425" y="565051"/>
                  </a:lnTo>
                  <a:lnTo>
                    <a:pt x="3816711" y="565051"/>
                  </a:lnTo>
                  <a:lnTo>
                    <a:pt x="3792811" y="683431"/>
                  </a:lnTo>
                  <a:cubicBezTo>
                    <a:pt x="3745263" y="795848"/>
                    <a:pt x="3633948" y="874728"/>
                    <a:pt x="3504211" y="874728"/>
                  </a:cubicBezTo>
                  <a:lnTo>
                    <a:pt x="3497773" y="874079"/>
                  </a:lnTo>
                  <a:lnTo>
                    <a:pt x="319652" y="874079"/>
                  </a:lnTo>
                  <a:lnTo>
                    <a:pt x="313214" y="874728"/>
                  </a:lnTo>
                  <a:cubicBezTo>
                    <a:pt x="183477" y="874728"/>
                    <a:pt x="72162" y="795848"/>
                    <a:pt x="24614" y="683431"/>
                  </a:cubicBezTo>
                  <a:lnTo>
                    <a:pt x="714" y="565051"/>
                  </a:lnTo>
                  <a:lnTo>
                    <a:pt x="281" y="565051"/>
                  </a:lnTo>
                  <a:lnTo>
                    <a:pt x="281" y="562907"/>
                  </a:lnTo>
                  <a:lnTo>
                    <a:pt x="0" y="561514"/>
                  </a:lnTo>
                  <a:lnTo>
                    <a:pt x="281" y="560121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E7FA4A78-AA8A-404A-B35E-44C733CC5211}"/>
                </a:ext>
              </a:extLst>
            </p:cNvPr>
            <p:cNvSpPr/>
            <p:nvPr/>
          </p:nvSpPr>
          <p:spPr>
            <a:xfrm>
              <a:off x="141613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56E5A0C-4B53-428C-8985-47D29183727D}"/>
                </a:ext>
              </a:extLst>
            </p:cNvPr>
            <p:cNvSpPr/>
            <p:nvPr/>
          </p:nvSpPr>
          <p:spPr>
            <a:xfrm>
              <a:off x="4582862" y="3358110"/>
              <a:ext cx="653507" cy="65350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2FA1F81D-524A-4617-B4A3-E38EB792B2AF}"/>
                </a:ext>
              </a:extLst>
            </p:cNvPr>
            <p:cNvSpPr/>
            <p:nvPr/>
          </p:nvSpPr>
          <p:spPr>
            <a:xfrm>
              <a:off x="1735741" y="3358111"/>
              <a:ext cx="3187878" cy="6535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516A639-72CC-42CD-9A06-658A91584AE0}"/>
                </a:ext>
              </a:extLst>
            </p:cNvPr>
            <p:cNvSpPr/>
            <p:nvPr/>
          </p:nvSpPr>
          <p:spPr>
            <a:xfrm>
              <a:off x="1416843" y="3136889"/>
              <a:ext cx="3819525" cy="56072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0E9A858A-643B-44E9-9B5B-271BC7B34035}"/>
                </a:ext>
              </a:extLst>
            </p:cNvPr>
            <p:cNvSpPr/>
            <p:nvPr/>
          </p:nvSpPr>
          <p:spPr>
            <a:xfrm>
              <a:off x="1416132" y="3139271"/>
              <a:ext cx="3820238" cy="874729"/>
            </a:xfrm>
            <a:custGeom>
              <a:avLst/>
              <a:gdLst>
                <a:gd name="connsiteX0" fmla="*/ 711 w 3820238"/>
                <a:gd name="connsiteY0" fmla="*/ 0 h 874729"/>
                <a:gd name="connsiteX1" fmla="*/ 3820236 w 3820238"/>
                <a:gd name="connsiteY1" fmla="*/ 0 h 874729"/>
                <a:gd name="connsiteX2" fmla="*/ 3820236 w 3820238"/>
                <a:gd name="connsiteY2" fmla="*/ 547965 h 874729"/>
                <a:gd name="connsiteX3" fmla="*/ 3820238 w 3820238"/>
                <a:gd name="connsiteY3" fmla="*/ 547975 h 874729"/>
                <a:gd name="connsiteX4" fmla="*/ 3820236 w 3820238"/>
                <a:gd name="connsiteY4" fmla="*/ 547985 h 874729"/>
                <a:gd name="connsiteX5" fmla="*/ 3820236 w 3820238"/>
                <a:gd name="connsiteY5" fmla="*/ 560728 h 874729"/>
                <a:gd name="connsiteX6" fmla="*/ 3817664 w 3820238"/>
                <a:gd name="connsiteY6" fmla="*/ 560728 h 874729"/>
                <a:gd name="connsiteX7" fmla="*/ 3794560 w 3820238"/>
                <a:gd name="connsiteY7" fmla="*/ 675162 h 874729"/>
                <a:gd name="connsiteX8" fmla="*/ 3559337 w 3820238"/>
                <a:gd name="connsiteY8" fmla="*/ 868091 h 874729"/>
                <a:gd name="connsiteX9" fmla="*/ 3507487 w 3820238"/>
                <a:gd name="connsiteY9" fmla="*/ 873317 h 874729"/>
                <a:gd name="connsiteX10" fmla="*/ 3507487 w 3820238"/>
                <a:gd name="connsiteY10" fmla="*/ 874729 h 874729"/>
                <a:gd name="connsiteX11" fmla="*/ 3493484 w 3820238"/>
                <a:gd name="connsiteY11" fmla="*/ 874729 h 874729"/>
                <a:gd name="connsiteX12" fmla="*/ 326754 w 3820238"/>
                <a:gd name="connsiteY12" fmla="*/ 874729 h 874729"/>
                <a:gd name="connsiteX13" fmla="*/ 319609 w 3820238"/>
                <a:gd name="connsiteY13" fmla="*/ 874729 h 874729"/>
                <a:gd name="connsiteX14" fmla="*/ 319609 w 3820238"/>
                <a:gd name="connsiteY14" fmla="*/ 874009 h 874729"/>
                <a:gd name="connsiteX15" fmla="*/ 260902 w 3820238"/>
                <a:gd name="connsiteY15" fmla="*/ 868091 h 874729"/>
                <a:gd name="connsiteX16" fmla="*/ 19827 w 3820238"/>
                <a:gd name="connsiteY16" fmla="*/ 660324 h 874729"/>
                <a:gd name="connsiteX17" fmla="*/ 2251 w 3820238"/>
                <a:gd name="connsiteY17" fmla="*/ 560728 h 874729"/>
                <a:gd name="connsiteX18" fmla="*/ 711 w 3820238"/>
                <a:gd name="connsiteY18" fmla="*/ 560728 h 874729"/>
                <a:gd name="connsiteX19" fmla="*/ 711 w 3820238"/>
                <a:gd name="connsiteY19" fmla="*/ 552004 h 874729"/>
                <a:gd name="connsiteX20" fmla="*/ 0 w 3820238"/>
                <a:gd name="connsiteY20" fmla="*/ 547975 h 874729"/>
                <a:gd name="connsiteX21" fmla="*/ 711 w 3820238"/>
                <a:gd name="connsiteY21" fmla="*/ 543946 h 87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38" h="874729">
                  <a:moveTo>
                    <a:pt x="711" y="0"/>
                  </a:moveTo>
                  <a:lnTo>
                    <a:pt x="3820236" y="0"/>
                  </a:lnTo>
                  <a:lnTo>
                    <a:pt x="3820236" y="547965"/>
                  </a:lnTo>
                  <a:lnTo>
                    <a:pt x="3820238" y="547975"/>
                  </a:lnTo>
                  <a:lnTo>
                    <a:pt x="3820236" y="547985"/>
                  </a:lnTo>
                  <a:lnTo>
                    <a:pt x="3820236" y="560728"/>
                  </a:lnTo>
                  <a:lnTo>
                    <a:pt x="3817664" y="560728"/>
                  </a:lnTo>
                  <a:lnTo>
                    <a:pt x="3794560" y="675162"/>
                  </a:lnTo>
                  <a:cubicBezTo>
                    <a:pt x="3753224" y="772893"/>
                    <a:pt x="3665691" y="846327"/>
                    <a:pt x="3559337" y="868091"/>
                  </a:cubicBezTo>
                  <a:lnTo>
                    <a:pt x="3507487" y="873317"/>
                  </a:lnTo>
                  <a:lnTo>
                    <a:pt x="3507487" y="874729"/>
                  </a:lnTo>
                  <a:lnTo>
                    <a:pt x="3493484" y="874729"/>
                  </a:lnTo>
                  <a:lnTo>
                    <a:pt x="326754" y="874729"/>
                  </a:lnTo>
                  <a:lnTo>
                    <a:pt x="319609" y="874729"/>
                  </a:lnTo>
                  <a:lnTo>
                    <a:pt x="319609" y="874009"/>
                  </a:lnTo>
                  <a:lnTo>
                    <a:pt x="260902" y="868091"/>
                  </a:lnTo>
                  <a:cubicBezTo>
                    <a:pt x="149230" y="845239"/>
                    <a:pt x="58308" y="765420"/>
                    <a:pt x="19827" y="660324"/>
                  </a:cubicBezTo>
                  <a:lnTo>
                    <a:pt x="2251" y="560728"/>
                  </a:lnTo>
                  <a:lnTo>
                    <a:pt x="711" y="560728"/>
                  </a:lnTo>
                  <a:lnTo>
                    <a:pt x="711" y="552004"/>
                  </a:lnTo>
                  <a:lnTo>
                    <a:pt x="0" y="547975"/>
                  </a:lnTo>
                  <a:lnTo>
                    <a:pt x="711" y="54394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A7BAF9-74BA-4A63-B532-CF048031E363}"/>
              </a:ext>
            </a:extLst>
          </p:cNvPr>
          <p:cNvSpPr/>
          <p:nvPr/>
        </p:nvSpPr>
        <p:spPr>
          <a:xfrm>
            <a:off x="542291" y="5336879"/>
            <a:ext cx="11026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ВУЗЫ ДОНЕЦКОЙ НАРОДНОЙ РЕСПУБЛИКИ (НА ОСНОВАНИИ АТТЕСТАТА О СРЕДНЕМ ОБЩЕМ ОБРАЗОВАНИИ И РЕЗУЛЬТАТОВ ВСТУПИТЕЛЬНЫХ ИСПЫТАНИЙ, ФОРМУ КОТОРЫХ ОПРЕДЕЛЯЮТ ВУЗЫ)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94D0443-7841-40C1-B114-D47046B73155}"/>
              </a:ext>
            </a:extLst>
          </p:cNvPr>
          <p:cNvSpPr/>
          <p:nvPr/>
        </p:nvSpPr>
        <p:spPr>
          <a:xfrm>
            <a:off x="384258" y="994140"/>
            <a:ext cx="11413564" cy="947465"/>
          </a:xfrm>
          <a:custGeom>
            <a:avLst/>
            <a:gdLst>
              <a:gd name="connsiteX0" fmla="*/ 0 w 2295000"/>
              <a:gd name="connsiteY0" fmla="*/ 0 h 270000"/>
              <a:gd name="connsiteX1" fmla="*/ 45001 w 2295000"/>
              <a:gd name="connsiteY1" fmla="*/ 0 h 270000"/>
              <a:gd name="connsiteX2" fmla="*/ 2249999 w 2295000"/>
              <a:gd name="connsiteY2" fmla="*/ 0 h 270000"/>
              <a:gd name="connsiteX3" fmla="*/ 2295000 w 2295000"/>
              <a:gd name="connsiteY3" fmla="*/ 0 h 270000"/>
              <a:gd name="connsiteX4" fmla="*/ 2295000 w 2295000"/>
              <a:gd name="connsiteY4" fmla="*/ 45001 h 270000"/>
              <a:gd name="connsiteX5" fmla="*/ 2295000 w 2295000"/>
              <a:gd name="connsiteY5" fmla="*/ 90000 h 270000"/>
              <a:gd name="connsiteX6" fmla="*/ 2295000 w 2295000"/>
              <a:gd name="connsiteY6" fmla="*/ 224999 h 270000"/>
              <a:gd name="connsiteX7" fmla="*/ 2249999 w 2295000"/>
              <a:gd name="connsiteY7" fmla="*/ 270000 h 270000"/>
              <a:gd name="connsiteX8" fmla="*/ 45001 w 2295000"/>
              <a:gd name="connsiteY8" fmla="*/ 270000 h 270000"/>
              <a:gd name="connsiteX9" fmla="*/ 0 w 2295000"/>
              <a:gd name="connsiteY9" fmla="*/ 224999 h 270000"/>
              <a:gd name="connsiteX10" fmla="*/ 0 w 2295000"/>
              <a:gd name="connsiteY10" fmla="*/ 90000 h 270000"/>
              <a:gd name="connsiteX11" fmla="*/ 0 w 2295000"/>
              <a:gd name="connsiteY11" fmla="*/ 45001 h 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5000" h="270000">
                <a:moveTo>
                  <a:pt x="0" y="0"/>
                </a:moveTo>
                <a:lnTo>
                  <a:pt x="45001" y="0"/>
                </a:lnTo>
                <a:lnTo>
                  <a:pt x="2249999" y="0"/>
                </a:lnTo>
                <a:lnTo>
                  <a:pt x="2295000" y="0"/>
                </a:lnTo>
                <a:lnTo>
                  <a:pt x="2295000" y="45001"/>
                </a:lnTo>
                <a:lnTo>
                  <a:pt x="2295000" y="90000"/>
                </a:lnTo>
                <a:lnTo>
                  <a:pt x="2295000" y="224999"/>
                </a:lnTo>
                <a:cubicBezTo>
                  <a:pt x="2295000" y="249852"/>
                  <a:pt x="2274852" y="270000"/>
                  <a:pt x="2249999" y="270000"/>
                </a:cubicBezTo>
                <a:lnTo>
                  <a:pt x="45001" y="270000"/>
                </a:lnTo>
                <a:cubicBezTo>
                  <a:pt x="20148" y="270000"/>
                  <a:pt x="0" y="249852"/>
                  <a:pt x="0" y="224999"/>
                </a:cubicBezTo>
                <a:lnTo>
                  <a:pt x="0" y="90000"/>
                </a:lnTo>
                <a:lnTo>
                  <a:pt x="0" y="45001"/>
                </a:lnTo>
                <a:close/>
              </a:path>
            </a:pathLst>
          </a:custGeom>
          <a:solidFill>
            <a:srgbClr val="0056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ЕГЭ для выпускников 11-х классов школ Донецкой Народной Республики проводится на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добровольной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414786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611435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ЕДИНОЕ РАСПИСАНИЕ ПРОВЕДЕНИЯ ЕГЭ</a:t>
            </a:r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D0334246-6C50-499B-A032-59179F513F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611435"/>
            <a:ext cx="121919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и Рособрнадзора 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2023 году» от 16.11.2022 № 989/1143.</a:t>
            </a:r>
            <a:endParaRPr lang="en-US" altLang="ru-RU" b="1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7C8F5-6EE7-46E0-943B-E7FEA3048F61}"/>
              </a:ext>
            </a:extLst>
          </p:cNvPr>
          <p:cNvSpPr/>
          <p:nvPr/>
        </p:nvSpPr>
        <p:spPr>
          <a:xfrm>
            <a:off x="6096000" y="1811762"/>
            <a:ext cx="5887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ЕГЭ-2023 резервные сроки 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периода:</a:t>
            </a:r>
          </a:p>
          <a:p>
            <a:pPr algn="ctr"/>
            <a:endParaRPr lang="ru-RU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русский язык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география, литература, иностранные языки (раздел «Говорение»)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математика (базовая и профильная)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иностранные языки (кроме раздела «Говорение»), биология, информатика и ИКТ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обществознание, химия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июня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история, физика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</a:t>
            </a:r>
            <a:r>
              <a:rPr lang="ru-RU" sz="20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всем учебным предметам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8E6B1F-DB2C-4F73-BC42-ADC708942C4F}"/>
              </a:ext>
            </a:extLst>
          </p:cNvPr>
          <p:cNvSpPr/>
          <p:nvPr/>
        </p:nvSpPr>
        <p:spPr>
          <a:xfrm>
            <a:off x="300790" y="1811760"/>
            <a:ext cx="55211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ЕГЭ-2023 основной период:</a:t>
            </a:r>
          </a:p>
          <a:p>
            <a:pPr algn="ctr"/>
            <a:endParaRPr lang="ru-RU" sz="2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география, литература, химия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мая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русский язык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математика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(базовая и профильная)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история, физика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обществознание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биология, иностранные языки (кроме раздела «Говорение»</a:t>
            </a:r>
            <a:r>
              <a:rPr lang="en-US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200" dirty="0">
              <a:solidFill>
                <a:srgbClr val="1A3E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17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иностранные языки (раздел «Говорение»)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 20 июня </a:t>
            </a:r>
            <a:r>
              <a:rPr lang="ru-RU" sz="2200" dirty="0">
                <a:solidFill>
                  <a:srgbClr val="1A3E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информатика и ИКТ</a:t>
            </a:r>
          </a:p>
          <a:p>
            <a:endParaRPr lang="ru-RU" dirty="0">
              <a:solidFill>
                <a:srgbClr val="FFFFFF"/>
              </a:solidFill>
              <a:highlight>
                <a:srgbClr val="100D7B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highlight>
                <a:srgbClr val="100D7B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81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НОРМАТИВНОЕ ПРАВОВОЕ ОБЕСПЕЧЕНИЕ ГОСУДАРСТВЕННОЙ ИТОГОВОЙ АТТЕСТАЦИИ</a:t>
            </a:r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19903" y="1524133"/>
            <a:ext cx="1446550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68021" y="2613232"/>
            <a:ext cx="1321208" cy="1773656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53470" y="3613181"/>
            <a:ext cx="1321207" cy="1783358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AutoShape 44">
            <a:extLst>
              <a:ext uri="{FF2B5EF4-FFF2-40B4-BE49-F238E27FC236}">
                <a16:creationId xmlns:a16="http://schemas.microsoft.com/office/drawing/2014/main" id="{3E8CAB1F-87D2-4CCC-9721-70CFEF687A26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788456" y="4735380"/>
            <a:ext cx="1451237" cy="1783357"/>
          </a:xfrm>
          <a:prstGeom prst="chevron">
            <a:avLst>
              <a:gd name="adj" fmla="val 34597"/>
            </a:avLst>
          </a:prstGeom>
          <a:solidFill>
            <a:srgbClr val="658ACD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53">
            <a:extLst>
              <a:ext uri="{FF2B5EF4-FFF2-40B4-BE49-F238E27FC236}">
                <a16:creationId xmlns:a16="http://schemas.microsoft.com/office/drawing/2014/main" id="{D0334246-6C50-499B-A032-59179F513F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10853" y="1567194"/>
            <a:ext cx="91570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</a:p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Минпросвещения России и Рособрнадзора от 07.11.2018 № 189/1513)</a:t>
            </a:r>
            <a:endParaRPr lang="en-US" altLang="ru-RU" sz="2200" b="1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53">
            <a:extLst>
              <a:ext uri="{FF2B5EF4-FFF2-40B4-BE49-F238E27FC236}">
                <a16:creationId xmlns:a16="http://schemas.microsoft.com/office/drawing/2014/main" id="{EAEC2F0E-0162-4B11-B829-FA77A9801C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10852" y="4752118"/>
            <a:ext cx="912783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 eaLnBrk="0" hangingPunct="0">
              <a:defRPr sz="2000" b="1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2200" dirty="0"/>
              <a:t>Методические документы, рекомендуемые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2023 году (письмо Рособрнадзора от 01.02.2023 № 04-31)</a:t>
            </a:r>
            <a:endParaRPr lang="en-US" altLang="ru-RU" sz="2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03B455-7FDC-4619-B452-D5D77D5434DE}"/>
              </a:ext>
            </a:extLst>
          </p:cNvPr>
          <p:cNvSpPr/>
          <p:nvPr/>
        </p:nvSpPr>
        <p:spPr>
          <a:xfrm>
            <a:off x="2610853" y="3159656"/>
            <a:ext cx="91278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аттестации по образовательным программам среднего общего образования </a:t>
            </a:r>
          </a:p>
          <a:p>
            <a:pPr algn="just" eaLnBrk="0" hangingPunct="0"/>
            <a:r>
              <a:rPr lang="ru-RU" altLang="ru-RU" sz="2200" b="1" dirty="0">
                <a:solidFill>
                  <a:srgbClr val="003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(утвержден приказом Минпросвещения России и Рособрнадзора от 07.11.2018 № 190/1512)</a:t>
            </a:r>
            <a:endParaRPr lang="ru-RU" altLang="ru-RU" b="1" dirty="0">
              <a:solidFill>
                <a:srgbClr val="003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2BFDB5E-6B1D-49AF-B7A8-788F96F6B652}"/>
              </a:ext>
            </a:extLst>
          </p:cNvPr>
          <p:cNvGrpSpPr/>
          <p:nvPr/>
        </p:nvGrpSpPr>
        <p:grpSpPr>
          <a:xfrm>
            <a:off x="4376553" y="1737811"/>
            <a:ext cx="3294905" cy="1855750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761439" y="1746902"/>
            <a:ext cx="2838152" cy="1846659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17455" y="1756610"/>
            <a:ext cx="3465208" cy="1830075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606895" y="4082782"/>
            <a:ext cx="2992696" cy="1846659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78E2CA0-8389-4BCD-83AA-2C54B689CCE4}"/>
              </a:ext>
            </a:extLst>
          </p:cNvPr>
          <p:cNvGrpSpPr/>
          <p:nvPr/>
        </p:nvGrpSpPr>
        <p:grpSpPr>
          <a:xfrm>
            <a:off x="4316444" y="4081646"/>
            <a:ext cx="3366474" cy="1850335"/>
            <a:chOff x="4304672" y="4059093"/>
            <a:chExt cx="3132447" cy="153398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4672" y="405909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BC721CD6-4F69-47FA-8835-D83DAB3286DF}"/>
              </a:ext>
            </a:extLst>
          </p:cNvPr>
          <p:cNvSpPr>
            <a:spLocks noEditPoints="1"/>
          </p:cNvSpPr>
          <p:nvPr/>
        </p:nvSpPr>
        <p:spPr bwMode="auto">
          <a:xfrm>
            <a:off x="8218631" y="4081646"/>
            <a:ext cx="3366474" cy="1847795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F6D39-9F23-4BBA-9130-25C61AAABD07}"/>
              </a:ext>
            </a:extLst>
          </p:cNvPr>
          <p:cNvSpPr txBox="1"/>
          <p:nvPr/>
        </p:nvSpPr>
        <p:spPr>
          <a:xfrm>
            <a:off x="1082842" y="1915967"/>
            <a:ext cx="2516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РЕГИСТРАЦИЯ ВЫПУСКНИКОВ 11-Х КЛАССОВ ДЛЯ УЧАСТИЯ В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Calibri"/>
              </a:rPr>
              <a:t>ОРГАНИЗАЦИЯ ПРОВЕДЕНИЯ ГИА В 2023 ГОДУ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F09B6-5FBD-4BBA-8BA6-B1C2D591AA8A}"/>
              </a:ext>
            </a:extLst>
          </p:cNvPr>
          <p:cNvSpPr txBox="1"/>
          <p:nvPr/>
        </p:nvSpPr>
        <p:spPr>
          <a:xfrm>
            <a:off x="5107535" y="1758335"/>
            <a:ext cx="23941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РЕГИСТРАЦИЯ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</a:t>
            </a:r>
          </a:p>
          <a:p>
            <a:pPr lvl="0" algn="ctr"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11-Х КЛАССОВ,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ЖЕЛАЮЩИХ УЧАСТВОВАТЬ В ЕГЭ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5B9E3-6D83-490A-B5F1-990945C4B5EF}"/>
              </a:ext>
            </a:extLst>
          </p:cNvPr>
          <p:cNvSpPr txBox="1"/>
          <p:nvPr/>
        </p:nvSpPr>
        <p:spPr>
          <a:xfrm>
            <a:off x="8862241" y="1715175"/>
            <a:ext cx="293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РАСПРЕДЕЛЕНИЕ ЗАРЕГИСТРИРОВАННЫХ УЧАСТНИКОВ ЕГЭ ПО ПУНКТАМ ПРОВЕДЕНИЯ ЭКЗАМЕНОВ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84C36-CC7A-4D49-B4F2-663447E5083A}"/>
              </a:ext>
            </a:extLst>
          </p:cNvPr>
          <p:cNvSpPr txBox="1"/>
          <p:nvPr/>
        </p:nvSpPr>
        <p:spPr>
          <a:xfrm>
            <a:off x="1209483" y="4081646"/>
            <a:ext cx="25043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ОРГАНИЗАЦИОННО-ТЕХНОЛОГИЧЕСКОЕ ОСНАЩЕНИЕ ПУНКТОВ ПРОВЕДЕНИЯ ЭКЗАМЕНОВ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CFF35-B9A2-46AF-B802-DE025A007FBF}"/>
              </a:ext>
            </a:extLst>
          </p:cNvPr>
          <p:cNvSpPr txBox="1"/>
          <p:nvPr/>
        </p:nvSpPr>
        <p:spPr>
          <a:xfrm>
            <a:off x="9042830" y="4101261"/>
            <a:ext cx="2542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ОБУЧЕНИЕ РАБОТНИКОВ ПУНКТОВ ПРОВЕДЕНИЯ ЭКЗАМЕНОВ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F2FFE-EA01-4996-AAD8-96B9BC5339FE}"/>
              </a:ext>
            </a:extLst>
          </p:cNvPr>
          <p:cNvSpPr txBox="1"/>
          <p:nvPr/>
        </p:nvSpPr>
        <p:spPr>
          <a:xfrm>
            <a:off x="4970962" y="4101261"/>
            <a:ext cx="271195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ОРГАНИЗАЦИЯ ОХРАНЫ ПРАВОПОРЯДКА, ОБЕСПЕЧЕНИЕ БЕЗОПАСНОСТИ УЧАСТНИКОВ ЕГЭ, ДЕЖУРСТВО БРИГАД СКОРОЙ ПОМОЩИ </a:t>
            </a:r>
            <a:endParaRPr kumimoji="0" lang="id-ID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96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3046988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МЕРОПРИЯТИЯ ПО РЕАЛИЗАЦИИ МЕХАНИЗМА ПОВЫШЕНИЯ </a:t>
            </a:r>
            <a:b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КАЧЕСТВА ПОДГОТОВКИ </a:t>
            </a:r>
            <a:b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ru-RU" altLang="zh-CN" sz="3200" b="1" i="0" u="none" strike="noStrike" kern="1200" cap="none" spc="-1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ОБУЧАЮЩИХСЯ К ПРОХОЖДЕНИЮ ГОСУДАРСТВЕННОЙ ИТОГОВОЙ АТТЕСТАЦИИ</a:t>
            </a:r>
            <a:endParaRPr kumimoji="0" lang="ru-RU" altLang="zh-CN" sz="2800" b="1" i="0" u="none" strike="noStrike" kern="1200" cap="none" spc="-113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C1B64-BBA4-4C51-AD1D-41DAA82A1D06}"/>
              </a:ext>
            </a:extLst>
          </p:cNvPr>
          <p:cNvSpPr txBox="1"/>
          <p:nvPr/>
        </p:nvSpPr>
        <p:spPr>
          <a:xfrm>
            <a:off x="3670852" y="4875397"/>
            <a:ext cx="8521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Н-ГРАФИК МЕРОПРИЯТИЙ ПО РЕАЛИЗАЦИИ МЕХАНИЗМА ПОВЫШЕНИЯ КАЧЕСТВА ПОДГОТОВКИ ОБУЧАЮЩИХСЯ К ПРОХОЖДЕНИЮ ГИА (УТВЕРЖДЕН ПРИКАЗОМ МИНИСТЕРСТВА ОБРАЗОВАНИЯ И НАУКИ ДОНЕЦКОЙ НАРОДНОЙ РЕСПУБЛИКИ 18.11.2022 № 1077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3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A780FAF-D907-49B0-BA33-AAD0698C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90" y="5037162"/>
            <a:ext cx="1261410" cy="11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EAA5D5-6A7F-47A0-BE90-447D06C2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46" y="3210405"/>
            <a:ext cx="915830" cy="8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">
            <a:extLst>
              <a:ext uri="{FF2B5EF4-FFF2-40B4-BE49-F238E27FC236}">
                <a16:creationId xmlns:a16="http://schemas.microsoft.com/office/drawing/2014/main" id="{33C0AD63-E7EE-42FF-AB09-95519C0F4FAF}"/>
              </a:ext>
            </a:extLst>
          </p:cNvPr>
          <p:cNvGrpSpPr/>
          <p:nvPr/>
        </p:nvGrpSpPr>
        <p:grpSpPr>
          <a:xfrm>
            <a:off x="1706241" y="1494757"/>
            <a:ext cx="7539913" cy="5235892"/>
            <a:chOff x="1698294" y="1819429"/>
            <a:chExt cx="6509254" cy="4520179"/>
          </a:xfrm>
        </p:grpSpPr>
        <p:sp>
          <p:nvSpPr>
            <p:cNvPr id="5" name="îṣlíďé">
              <a:extLst>
                <a:ext uri="{FF2B5EF4-FFF2-40B4-BE49-F238E27FC236}">
                  <a16:creationId xmlns:a16="http://schemas.microsoft.com/office/drawing/2014/main" id="{9C797B01-4FA6-4B68-81F9-C8613FC66568}"/>
                </a:ext>
              </a:extLst>
            </p:cNvPr>
            <p:cNvSpPr/>
            <p:nvPr/>
          </p:nvSpPr>
          <p:spPr bwMode="auto">
            <a:xfrm>
              <a:off x="3868045" y="4288117"/>
              <a:ext cx="2046563" cy="2051491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ślíḑê">
              <a:extLst>
                <a:ext uri="{FF2B5EF4-FFF2-40B4-BE49-F238E27FC236}">
                  <a16:creationId xmlns:a16="http://schemas.microsoft.com/office/drawing/2014/main" id="{1F75A061-62CD-4110-9A44-F3A9F65E24D0}"/>
                </a:ext>
              </a:extLst>
            </p:cNvPr>
            <p:cNvSpPr/>
            <p:nvPr/>
          </p:nvSpPr>
          <p:spPr bwMode="auto">
            <a:xfrm>
              <a:off x="4091426" y="4969757"/>
              <a:ext cx="37778" cy="443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Slîdê">
              <a:extLst>
                <a:ext uri="{FF2B5EF4-FFF2-40B4-BE49-F238E27FC236}">
                  <a16:creationId xmlns:a16="http://schemas.microsoft.com/office/drawing/2014/main" id="{EBDA91DB-9255-40F7-8B5C-838CCC57EA72}"/>
                </a:ext>
              </a:extLst>
            </p:cNvPr>
            <p:cNvSpPr/>
            <p:nvPr/>
          </p:nvSpPr>
          <p:spPr bwMode="auto">
            <a:xfrm>
              <a:off x="4076644" y="4959902"/>
              <a:ext cx="39420" cy="4599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šlïdé">
              <a:extLst>
                <a:ext uri="{FF2B5EF4-FFF2-40B4-BE49-F238E27FC236}">
                  <a16:creationId xmlns:a16="http://schemas.microsoft.com/office/drawing/2014/main" id="{C6E58C9E-8227-44FA-993F-19CF35E8AEE6}"/>
                </a:ext>
              </a:extLst>
            </p:cNvPr>
            <p:cNvSpPr/>
            <p:nvPr/>
          </p:nvSpPr>
          <p:spPr bwMode="auto">
            <a:xfrm>
              <a:off x="4027368" y="4908984"/>
              <a:ext cx="152753" cy="156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ṩḻïdê">
              <a:extLst>
                <a:ext uri="{FF2B5EF4-FFF2-40B4-BE49-F238E27FC236}">
                  <a16:creationId xmlns:a16="http://schemas.microsoft.com/office/drawing/2014/main" id="{976D92E1-09D3-4997-A83A-5AC3F9BBD079}"/>
                </a:ext>
              </a:extLst>
            </p:cNvPr>
            <p:cNvSpPr/>
            <p:nvPr/>
          </p:nvSpPr>
          <p:spPr bwMode="auto">
            <a:xfrm>
              <a:off x="3841765" y="4726666"/>
              <a:ext cx="523960" cy="520675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ṧliḋe">
              <a:extLst>
                <a:ext uri="{FF2B5EF4-FFF2-40B4-BE49-F238E27FC236}">
                  <a16:creationId xmlns:a16="http://schemas.microsoft.com/office/drawing/2014/main" id="{8A8EA706-FAD5-4995-8669-ECF6C0852958}"/>
                </a:ext>
              </a:extLst>
            </p:cNvPr>
            <p:cNvSpPr/>
            <p:nvPr/>
          </p:nvSpPr>
          <p:spPr bwMode="auto">
            <a:xfrm>
              <a:off x="4081571" y="4807149"/>
              <a:ext cx="42705" cy="114975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ślíďê">
              <a:extLst>
                <a:ext uri="{FF2B5EF4-FFF2-40B4-BE49-F238E27FC236}">
                  <a16:creationId xmlns:a16="http://schemas.microsoft.com/office/drawing/2014/main" id="{3E75BE81-D5D4-418B-BA49-BB3B839D3939}"/>
                </a:ext>
              </a:extLst>
            </p:cNvPr>
            <p:cNvSpPr/>
            <p:nvPr/>
          </p:nvSpPr>
          <p:spPr bwMode="auto">
            <a:xfrm>
              <a:off x="3938673" y="5000965"/>
              <a:ext cx="121545" cy="9362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ṥľïďê">
              <a:extLst>
                <a:ext uri="{FF2B5EF4-FFF2-40B4-BE49-F238E27FC236}">
                  <a16:creationId xmlns:a16="http://schemas.microsoft.com/office/drawing/2014/main" id="{B3979CC8-2AED-4997-88AE-B307C85905D7}"/>
                </a:ext>
              </a:extLst>
            </p:cNvPr>
            <p:cNvSpPr/>
            <p:nvPr/>
          </p:nvSpPr>
          <p:spPr bwMode="auto">
            <a:xfrm>
              <a:off x="4147271" y="5000965"/>
              <a:ext cx="124831" cy="952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ŝḻïḓé">
              <a:extLst>
                <a:ext uri="{FF2B5EF4-FFF2-40B4-BE49-F238E27FC236}">
                  <a16:creationId xmlns:a16="http://schemas.microsoft.com/office/drawing/2014/main" id="{B6AB351E-CD7E-4013-9B01-D5FCAE0F9E08}"/>
                </a:ext>
              </a:extLst>
            </p:cNvPr>
            <p:cNvSpPr/>
            <p:nvPr/>
          </p:nvSpPr>
          <p:spPr bwMode="auto">
            <a:xfrm>
              <a:off x="4998090" y="4649468"/>
              <a:ext cx="22995" cy="394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ṣlïḓé">
              <a:extLst>
                <a:ext uri="{FF2B5EF4-FFF2-40B4-BE49-F238E27FC236}">
                  <a16:creationId xmlns:a16="http://schemas.microsoft.com/office/drawing/2014/main" id="{C6358C62-305E-467D-ADD1-2B66B02EAE70}"/>
                </a:ext>
              </a:extLst>
            </p:cNvPr>
            <p:cNvSpPr/>
            <p:nvPr/>
          </p:nvSpPr>
          <p:spPr bwMode="auto">
            <a:xfrm>
              <a:off x="4978380" y="4651111"/>
              <a:ext cx="22995" cy="3942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ślïḋê">
              <a:extLst>
                <a:ext uri="{FF2B5EF4-FFF2-40B4-BE49-F238E27FC236}">
                  <a16:creationId xmlns:a16="http://schemas.microsoft.com/office/drawing/2014/main" id="{9241596F-8E2A-443F-AF6C-1B1101259E1A}"/>
                </a:ext>
              </a:extLst>
            </p:cNvPr>
            <p:cNvSpPr/>
            <p:nvPr/>
          </p:nvSpPr>
          <p:spPr bwMode="auto">
            <a:xfrm>
              <a:off x="4787849" y="4457295"/>
              <a:ext cx="425409" cy="427052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ḻíḍê">
              <a:extLst>
                <a:ext uri="{FF2B5EF4-FFF2-40B4-BE49-F238E27FC236}">
                  <a16:creationId xmlns:a16="http://schemas.microsoft.com/office/drawing/2014/main" id="{18A18FA8-F51F-483A-A201-11C5F5ED4319}"/>
                </a:ext>
              </a:extLst>
            </p:cNvPr>
            <p:cNvSpPr/>
            <p:nvPr/>
          </p:nvSpPr>
          <p:spPr bwMode="auto">
            <a:xfrm>
              <a:off x="4937317" y="4608406"/>
              <a:ext cx="126473" cy="12483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şļiḑê">
              <a:extLst>
                <a:ext uri="{FF2B5EF4-FFF2-40B4-BE49-F238E27FC236}">
                  <a16:creationId xmlns:a16="http://schemas.microsoft.com/office/drawing/2014/main" id="{3D026C51-A62F-4E33-AC8F-DC40650C776A}"/>
                </a:ext>
              </a:extLst>
            </p:cNvPr>
            <p:cNvSpPr/>
            <p:nvPr/>
          </p:nvSpPr>
          <p:spPr bwMode="auto">
            <a:xfrm>
              <a:off x="3547757" y="4729951"/>
              <a:ext cx="226666" cy="226666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ṥḷíďé">
              <a:extLst>
                <a:ext uri="{FF2B5EF4-FFF2-40B4-BE49-F238E27FC236}">
                  <a16:creationId xmlns:a16="http://schemas.microsoft.com/office/drawing/2014/main" id="{72BF9B56-D322-4DBC-A3D1-39A2DAB9BD3B}"/>
                </a:ext>
              </a:extLst>
            </p:cNvPr>
            <p:cNvSpPr/>
            <p:nvPr/>
          </p:nvSpPr>
          <p:spPr bwMode="auto">
            <a:xfrm>
              <a:off x="3485341" y="4664251"/>
              <a:ext cx="349854" cy="351496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ş1iḑé">
              <a:extLst>
                <a:ext uri="{FF2B5EF4-FFF2-40B4-BE49-F238E27FC236}">
                  <a16:creationId xmlns:a16="http://schemas.microsoft.com/office/drawing/2014/main" id="{60D06435-017F-4C23-84AD-E1FCD9CD05A4}"/>
                </a:ext>
              </a:extLst>
            </p:cNvPr>
            <p:cNvSpPr/>
            <p:nvPr/>
          </p:nvSpPr>
          <p:spPr bwMode="auto">
            <a:xfrm>
              <a:off x="3593747" y="4772656"/>
              <a:ext cx="134686" cy="13468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Slîḓê">
              <a:extLst>
                <a:ext uri="{FF2B5EF4-FFF2-40B4-BE49-F238E27FC236}">
                  <a16:creationId xmlns:a16="http://schemas.microsoft.com/office/drawing/2014/main" id="{AE8CFE6C-CFA7-48CF-80F9-BF3BD068EEE0}"/>
                </a:ext>
              </a:extLst>
            </p:cNvPr>
            <p:cNvSpPr/>
            <p:nvPr/>
          </p:nvSpPr>
          <p:spPr bwMode="auto">
            <a:xfrm>
              <a:off x="3784277" y="4431015"/>
              <a:ext cx="294009" cy="297294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Sliḍê">
              <a:extLst>
                <a:ext uri="{FF2B5EF4-FFF2-40B4-BE49-F238E27FC236}">
                  <a16:creationId xmlns:a16="http://schemas.microsoft.com/office/drawing/2014/main" id="{8321C100-7D25-44FA-AB57-653C43081E5D}"/>
                </a:ext>
              </a:extLst>
            </p:cNvPr>
            <p:cNvSpPr/>
            <p:nvPr/>
          </p:nvSpPr>
          <p:spPr bwMode="auto">
            <a:xfrm>
              <a:off x="5801276" y="2032955"/>
              <a:ext cx="2143471" cy="214675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şlïḓè">
              <a:extLst>
                <a:ext uri="{FF2B5EF4-FFF2-40B4-BE49-F238E27FC236}">
                  <a16:creationId xmlns:a16="http://schemas.microsoft.com/office/drawing/2014/main" id="{2DD56786-AF4C-4F8A-9AEE-E183E5A1A28D}"/>
                </a:ext>
              </a:extLst>
            </p:cNvPr>
            <p:cNvSpPr/>
            <p:nvPr/>
          </p:nvSpPr>
          <p:spPr bwMode="auto">
            <a:xfrm>
              <a:off x="3491911" y="2933049"/>
              <a:ext cx="840963" cy="840964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ś1iḓé">
              <a:extLst>
                <a:ext uri="{FF2B5EF4-FFF2-40B4-BE49-F238E27FC236}">
                  <a16:creationId xmlns:a16="http://schemas.microsoft.com/office/drawing/2014/main" id="{ED5013D2-0A7D-4F38-8FB4-441E33724DD8}"/>
                </a:ext>
              </a:extLst>
            </p:cNvPr>
            <p:cNvSpPr/>
            <p:nvPr/>
          </p:nvSpPr>
          <p:spPr bwMode="auto">
            <a:xfrm>
              <a:off x="1920032" y="2929764"/>
              <a:ext cx="1364923" cy="1366566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sḷîḑê">
              <a:extLst>
                <a:ext uri="{FF2B5EF4-FFF2-40B4-BE49-F238E27FC236}">
                  <a16:creationId xmlns:a16="http://schemas.microsoft.com/office/drawing/2014/main" id="{CF033CB1-CD6F-4CAA-91D3-947252BFC793}"/>
                </a:ext>
              </a:extLst>
            </p:cNvPr>
            <p:cNvSpPr/>
            <p:nvPr/>
          </p:nvSpPr>
          <p:spPr bwMode="auto">
            <a:xfrm>
              <a:off x="4291812" y="2910054"/>
              <a:ext cx="589660" cy="589660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ṥļîḋe">
              <a:extLst>
                <a:ext uri="{FF2B5EF4-FFF2-40B4-BE49-F238E27FC236}">
                  <a16:creationId xmlns:a16="http://schemas.microsoft.com/office/drawing/2014/main" id="{8C80A317-4B67-444D-8428-0D6F5081D8AE}"/>
                </a:ext>
              </a:extLst>
            </p:cNvPr>
            <p:cNvSpPr/>
            <p:nvPr/>
          </p:nvSpPr>
          <p:spPr bwMode="auto">
            <a:xfrm>
              <a:off x="7458565" y="4005606"/>
              <a:ext cx="105120" cy="85410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ľíḓè">
              <a:extLst>
                <a:ext uri="{FF2B5EF4-FFF2-40B4-BE49-F238E27FC236}">
                  <a16:creationId xmlns:a16="http://schemas.microsoft.com/office/drawing/2014/main" id="{0227FC3E-9292-45A5-81BD-5663C15CDCCC}"/>
                </a:ext>
              </a:extLst>
            </p:cNvPr>
            <p:cNvSpPr/>
            <p:nvPr/>
          </p:nvSpPr>
          <p:spPr bwMode="auto">
            <a:xfrm>
              <a:off x="4405145" y="2570055"/>
              <a:ext cx="3050135" cy="3227526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íṩlîḍe">
              <a:extLst>
                <a:ext uri="{FF2B5EF4-FFF2-40B4-BE49-F238E27FC236}">
                  <a16:creationId xmlns:a16="http://schemas.microsoft.com/office/drawing/2014/main" id="{62A426CC-4FC7-41E3-B130-7468F56254FB}"/>
                </a:ext>
              </a:extLst>
            </p:cNvPr>
            <p:cNvSpPr/>
            <p:nvPr/>
          </p:nvSpPr>
          <p:spPr bwMode="auto">
            <a:xfrm>
              <a:off x="5860406" y="2458364"/>
              <a:ext cx="87053" cy="106763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ľïḋe">
              <a:extLst>
                <a:ext uri="{FF2B5EF4-FFF2-40B4-BE49-F238E27FC236}">
                  <a16:creationId xmlns:a16="http://schemas.microsoft.com/office/drawing/2014/main" id="{204032BC-D303-45A5-A15E-9BE20A071A18}"/>
                </a:ext>
              </a:extLst>
            </p:cNvPr>
            <p:cNvSpPr/>
            <p:nvPr/>
          </p:nvSpPr>
          <p:spPr bwMode="auto">
            <a:xfrm>
              <a:off x="5935961" y="1944260"/>
              <a:ext cx="2097481" cy="2066274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ṥliḑe">
              <a:extLst>
                <a:ext uri="{FF2B5EF4-FFF2-40B4-BE49-F238E27FC236}">
                  <a16:creationId xmlns:a16="http://schemas.microsoft.com/office/drawing/2014/main" id="{7ADA1B86-EE49-4F84-B73F-8D5D5FE6E41E}"/>
                </a:ext>
              </a:extLst>
            </p:cNvPr>
            <p:cNvSpPr/>
            <p:nvPr/>
          </p:nvSpPr>
          <p:spPr bwMode="auto">
            <a:xfrm>
              <a:off x="2568823" y="2842711"/>
              <a:ext cx="113333" cy="44348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ḷíḋe">
              <a:extLst>
                <a:ext uri="{FF2B5EF4-FFF2-40B4-BE49-F238E27FC236}">
                  <a16:creationId xmlns:a16="http://schemas.microsoft.com/office/drawing/2014/main" id="{12562094-74D4-4C9D-B192-8B22FE8A4F02}"/>
                </a:ext>
              </a:extLst>
            </p:cNvPr>
            <p:cNvSpPr/>
            <p:nvPr/>
          </p:nvSpPr>
          <p:spPr bwMode="auto">
            <a:xfrm>
              <a:off x="2703508" y="2844353"/>
              <a:ext cx="2210814" cy="1491396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šľiďe">
              <a:extLst>
                <a:ext uri="{FF2B5EF4-FFF2-40B4-BE49-F238E27FC236}">
                  <a16:creationId xmlns:a16="http://schemas.microsoft.com/office/drawing/2014/main" id="{93D4A4DF-F117-4D91-A1C0-864EE4819C41}"/>
                </a:ext>
              </a:extLst>
            </p:cNvPr>
            <p:cNvSpPr/>
            <p:nvPr/>
          </p:nvSpPr>
          <p:spPr bwMode="auto">
            <a:xfrm>
              <a:off x="2844764" y="4316039"/>
              <a:ext cx="113333" cy="7227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ṣḷîḍe">
              <a:extLst>
                <a:ext uri="{FF2B5EF4-FFF2-40B4-BE49-F238E27FC236}">
                  <a16:creationId xmlns:a16="http://schemas.microsoft.com/office/drawing/2014/main" id="{F79AF3BF-2A27-4AD4-AB8E-6FAB383AE126}"/>
                </a:ext>
              </a:extLst>
            </p:cNvPr>
            <p:cNvSpPr/>
            <p:nvPr/>
          </p:nvSpPr>
          <p:spPr bwMode="auto">
            <a:xfrm>
              <a:off x="1805057" y="2845996"/>
              <a:ext cx="1028209" cy="159158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şḷîḍé">
              <a:extLst>
                <a:ext uri="{FF2B5EF4-FFF2-40B4-BE49-F238E27FC236}">
                  <a16:creationId xmlns:a16="http://schemas.microsoft.com/office/drawing/2014/main" id="{E2E443CB-628E-480C-A230-CEC4F54C4C30}"/>
                </a:ext>
              </a:extLst>
            </p:cNvPr>
            <p:cNvSpPr/>
            <p:nvPr/>
          </p:nvSpPr>
          <p:spPr bwMode="auto">
            <a:xfrm>
              <a:off x="3197903" y="3158072"/>
              <a:ext cx="88695" cy="101835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líďé">
              <a:extLst>
                <a:ext uri="{FF2B5EF4-FFF2-40B4-BE49-F238E27FC236}">
                  <a16:creationId xmlns:a16="http://schemas.microsoft.com/office/drawing/2014/main" id="{565F6C81-882D-42FA-8276-305055FE70A0}"/>
                </a:ext>
              </a:extLst>
            </p:cNvPr>
            <p:cNvSpPr/>
            <p:nvPr/>
          </p:nvSpPr>
          <p:spPr bwMode="auto">
            <a:xfrm>
              <a:off x="2256746" y="3266478"/>
              <a:ext cx="2179606" cy="2067916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ṥḻídé">
              <a:extLst>
                <a:ext uri="{FF2B5EF4-FFF2-40B4-BE49-F238E27FC236}">
                  <a16:creationId xmlns:a16="http://schemas.microsoft.com/office/drawing/2014/main" id="{33A4ABC6-69F8-4A68-937E-37A65FC474A1}"/>
                </a:ext>
              </a:extLst>
            </p:cNvPr>
            <p:cNvSpPr/>
            <p:nvPr/>
          </p:nvSpPr>
          <p:spPr bwMode="auto">
            <a:xfrm>
              <a:off x="2146698" y="4260194"/>
              <a:ext cx="106763" cy="83768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sliḓé">
              <a:extLst>
                <a:ext uri="{FF2B5EF4-FFF2-40B4-BE49-F238E27FC236}">
                  <a16:creationId xmlns:a16="http://schemas.microsoft.com/office/drawing/2014/main" id="{54ED53D2-56CB-4EE9-953E-F8F6F82C19C9}"/>
                </a:ext>
              </a:extLst>
            </p:cNvPr>
            <p:cNvSpPr/>
            <p:nvPr/>
          </p:nvSpPr>
          <p:spPr bwMode="auto">
            <a:xfrm>
              <a:off x="1805057" y="2845996"/>
              <a:ext cx="1401058" cy="1424053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S1iďé">
              <a:extLst>
                <a:ext uri="{FF2B5EF4-FFF2-40B4-BE49-F238E27FC236}">
                  <a16:creationId xmlns:a16="http://schemas.microsoft.com/office/drawing/2014/main" id="{328196F3-2E24-4C86-A59E-23DD475F0CD5}"/>
                </a:ext>
              </a:extLst>
            </p:cNvPr>
            <p:cNvSpPr/>
            <p:nvPr/>
          </p:nvSpPr>
          <p:spPr bwMode="auto">
            <a:xfrm>
              <a:off x="6325235" y="1936047"/>
              <a:ext cx="57488" cy="45990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şliďé">
              <a:extLst>
                <a:ext uri="{FF2B5EF4-FFF2-40B4-BE49-F238E27FC236}">
                  <a16:creationId xmlns:a16="http://schemas.microsoft.com/office/drawing/2014/main" id="{11146F09-9215-4417-B565-81E5990157FD}"/>
                </a:ext>
              </a:extLst>
            </p:cNvPr>
            <p:cNvSpPr/>
            <p:nvPr/>
          </p:nvSpPr>
          <p:spPr bwMode="auto">
            <a:xfrm>
              <a:off x="6387651" y="1819429"/>
              <a:ext cx="1749270" cy="1120190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ṣļiďe">
              <a:extLst>
                <a:ext uri="{FF2B5EF4-FFF2-40B4-BE49-F238E27FC236}">
                  <a16:creationId xmlns:a16="http://schemas.microsoft.com/office/drawing/2014/main" id="{496F8EB3-157E-45A5-B453-8191AB32F63C}"/>
                </a:ext>
              </a:extLst>
            </p:cNvPr>
            <p:cNvSpPr/>
            <p:nvPr/>
          </p:nvSpPr>
          <p:spPr bwMode="auto">
            <a:xfrm>
              <a:off x="8107355" y="2951116"/>
              <a:ext cx="34493" cy="5420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ïṥḻïḋè">
              <a:extLst>
                <a:ext uri="{FF2B5EF4-FFF2-40B4-BE49-F238E27FC236}">
                  <a16:creationId xmlns:a16="http://schemas.microsoft.com/office/drawing/2014/main" id="{C72C339D-E9C1-4E26-AA10-78A79631BA60}"/>
                </a:ext>
              </a:extLst>
            </p:cNvPr>
            <p:cNvSpPr/>
            <p:nvPr/>
          </p:nvSpPr>
          <p:spPr bwMode="auto">
            <a:xfrm>
              <a:off x="8040012" y="2962614"/>
              <a:ext cx="167536" cy="1478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ṣľiďe">
              <a:extLst>
                <a:ext uri="{FF2B5EF4-FFF2-40B4-BE49-F238E27FC236}">
                  <a16:creationId xmlns:a16="http://schemas.microsoft.com/office/drawing/2014/main" id="{29EBEA5E-7731-4B22-9F83-DBCCBFED2578}"/>
                </a:ext>
              </a:extLst>
            </p:cNvPr>
            <p:cNvSpPr/>
            <p:nvPr/>
          </p:nvSpPr>
          <p:spPr bwMode="auto">
            <a:xfrm>
              <a:off x="1777134" y="3982611"/>
              <a:ext cx="49275" cy="574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$lidè">
              <a:extLst>
                <a:ext uri="{FF2B5EF4-FFF2-40B4-BE49-F238E27FC236}">
                  <a16:creationId xmlns:a16="http://schemas.microsoft.com/office/drawing/2014/main" id="{EC4C435F-94AF-427B-B0B4-7B3B0827C66B}"/>
                </a:ext>
              </a:extLst>
            </p:cNvPr>
            <p:cNvSpPr/>
            <p:nvPr/>
          </p:nvSpPr>
          <p:spPr bwMode="auto">
            <a:xfrm>
              <a:off x="1698294" y="2745803"/>
              <a:ext cx="755553" cy="1233523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s1îdê">
              <a:extLst>
                <a:ext uri="{FF2B5EF4-FFF2-40B4-BE49-F238E27FC236}">
                  <a16:creationId xmlns:a16="http://schemas.microsoft.com/office/drawing/2014/main" id="{EEE92EE7-7050-4E6B-A653-D66E2C4A9A40}"/>
                </a:ext>
              </a:extLst>
            </p:cNvPr>
            <p:cNvSpPr/>
            <p:nvPr/>
          </p:nvSpPr>
          <p:spPr bwMode="auto">
            <a:xfrm>
              <a:off x="2460417" y="2735948"/>
              <a:ext cx="59130" cy="3777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ŝļíḓè">
              <a:extLst>
                <a:ext uri="{FF2B5EF4-FFF2-40B4-BE49-F238E27FC236}">
                  <a16:creationId xmlns:a16="http://schemas.microsoft.com/office/drawing/2014/main" id="{BF8E8497-D9FC-4497-B9CC-F908DC3FAC7D}"/>
                </a:ext>
              </a:extLst>
            </p:cNvPr>
            <p:cNvSpPr/>
            <p:nvPr/>
          </p:nvSpPr>
          <p:spPr bwMode="auto">
            <a:xfrm>
              <a:off x="2473557" y="2670248"/>
              <a:ext cx="149468" cy="167536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A535796-86B3-4526-9AF3-3D7FDDB679EE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194789" y="2508319"/>
              <a:ext cx="1327834" cy="1265694"/>
              <a:chOff x="3516313" y="968375"/>
              <a:chExt cx="5156200" cy="4914901"/>
            </a:xfrm>
          </p:grpSpPr>
          <p:sp>
            <p:nvSpPr>
              <p:cNvPr id="65" name="îṥľíďe">
                <a:extLst>
                  <a:ext uri="{FF2B5EF4-FFF2-40B4-BE49-F238E27FC236}">
                    <a16:creationId xmlns:a16="http://schemas.microsoft.com/office/drawing/2014/main" id="{0306B15C-2503-4286-BD83-DF0F4D9B0A31}"/>
                  </a:ext>
                </a:extLst>
              </p:cNvPr>
              <p:cNvSpPr/>
              <p:nvPr/>
            </p:nvSpPr>
            <p:spPr bwMode="auto">
              <a:xfrm>
                <a:off x="3529013" y="1409700"/>
                <a:ext cx="5143500" cy="4108450"/>
              </a:xfrm>
              <a:custGeom>
                <a:avLst/>
                <a:gdLst>
                  <a:gd name="T0" fmla="*/ 1544 w 1558"/>
                  <a:gd name="T1" fmla="*/ 0 h 1247"/>
                  <a:gd name="T2" fmla="*/ 1505 w 1558"/>
                  <a:gd name="T3" fmla="*/ 32 h 1247"/>
                  <a:gd name="T4" fmla="*/ 1292 w 1558"/>
                  <a:gd name="T5" fmla="*/ 241 h 1247"/>
                  <a:gd name="T6" fmla="*/ 1416 w 1558"/>
                  <a:gd name="T7" fmla="*/ 284 h 1247"/>
                  <a:gd name="T8" fmla="*/ 1414 w 1558"/>
                  <a:gd name="T9" fmla="*/ 290 h 1247"/>
                  <a:gd name="T10" fmla="*/ 1390 w 1558"/>
                  <a:gd name="T11" fmla="*/ 345 h 1247"/>
                  <a:gd name="T12" fmla="*/ 1365 w 1558"/>
                  <a:gd name="T13" fmla="*/ 398 h 1247"/>
                  <a:gd name="T14" fmla="*/ 1233 w 1558"/>
                  <a:gd name="T15" fmla="*/ 594 h 1247"/>
                  <a:gd name="T16" fmla="*/ 1072 w 1558"/>
                  <a:gd name="T17" fmla="*/ 765 h 1247"/>
                  <a:gd name="T18" fmla="*/ 984 w 1558"/>
                  <a:gd name="T19" fmla="*/ 842 h 1247"/>
                  <a:gd name="T20" fmla="*/ 961 w 1558"/>
                  <a:gd name="T21" fmla="*/ 860 h 1247"/>
                  <a:gd name="T22" fmla="*/ 950 w 1558"/>
                  <a:gd name="T23" fmla="*/ 869 h 1247"/>
                  <a:gd name="T24" fmla="*/ 938 w 1558"/>
                  <a:gd name="T25" fmla="*/ 878 h 1247"/>
                  <a:gd name="T26" fmla="*/ 915 w 1558"/>
                  <a:gd name="T27" fmla="*/ 896 h 1247"/>
                  <a:gd name="T28" fmla="*/ 903 w 1558"/>
                  <a:gd name="T29" fmla="*/ 904 h 1247"/>
                  <a:gd name="T30" fmla="*/ 892 w 1558"/>
                  <a:gd name="T31" fmla="*/ 913 h 1247"/>
                  <a:gd name="T32" fmla="*/ 693 w 1558"/>
                  <a:gd name="T33" fmla="*/ 997 h 1247"/>
                  <a:gd name="T34" fmla="*/ 471 w 1558"/>
                  <a:gd name="T35" fmla="*/ 1030 h 1247"/>
                  <a:gd name="T36" fmla="*/ 242 w 1558"/>
                  <a:gd name="T37" fmla="*/ 1030 h 1247"/>
                  <a:gd name="T38" fmla="*/ 127 w 1558"/>
                  <a:gd name="T39" fmla="*/ 1021 h 1247"/>
                  <a:gd name="T40" fmla="*/ 71 w 1558"/>
                  <a:gd name="T41" fmla="*/ 1015 h 1247"/>
                  <a:gd name="T42" fmla="*/ 43 w 1558"/>
                  <a:gd name="T43" fmla="*/ 1011 h 1247"/>
                  <a:gd name="T44" fmla="*/ 29 w 1558"/>
                  <a:gd name="T45" fmla="*/ 1009 h 1247"/>
                  <a:gd name="T46" fmla="*/ 22 w 1558"/>
                  <a:gd name="T47" fmla="*/ 1008 h 1247"/>
                  <a:gd name="T48" fmla="*/ 19 w 1558"/>
                  <a:gd name="T49" fmla="*/ 1007 h 1247"/>
                  <a:gd name="T50" fmla="*/ 0 w 1558"/>
                  <a:gd name="T51" fmla="*/ 1003 h 1247"/>
                  <a:gd name="T52" fmla="*/ 0 w 1558"/>
                  <a:gd name="T53" fmla="*/ 1246 h 1247"/>
                  <a:gd name="T54" fmla="*/ 0 w 1558"/>
                  <a:gd name="T55" fmla="*/ 1246 h 1247"/>
                  <a:gd name="T56" fmla="*/ 9 w 1558"/>
                  <a:gd name="T57" fmla="*/ 1246 h 1247"/>
                  <a:gd name="T58" fmla="*/ 25 w 1558"/>
                  <a:gd name="T59" fmla="*/ 1246 h 1247"/>
                  <a:gd name="T60" fmla="*/ 57 w 1558"/>
                  <a:gd name="T61" fmla="*/ 1247 h 1247"/>
                  <a:gd name="T62" fmla="*/ 120 w 1558"/>
                  <a:gd name="T63" fmla="*/ 1246 h 1247"/>
                  <a:gd name="T64" fmla="*/ 245 w 1558"/>
                  <a:gd name="T65" fmla="*/ 1239 h 1247"/>
                  <a:gd name="T66" fmla="*/ 494 w 1558"/>
                  <a:gd name="T67" fmla="*/ 1206 h 1247"/>
                  <a:gd name="T68" fmla="*/ 739 w 1558"/>
                  <a:gd name="T69" fmla="*/ 1136 h 1247"/>
                  <a:gd name="T70" fmla="*/ 798 w 1558"/>
                  <a:gd name="T71" fmla="*/ 1110 h 1247"/>
                  <a:gd name="T72" fmla="*/ 856 w 1558"/>
                  <a:gd name="T73" fmla="*/ 1080 h 1247"/>
                  <a:gd name="T74" fmla="*/ 912 w 1558"/>
                  <a:gd name="T75" fmla="*/ 1044 h 1247"/>
                  <a:gd name="T76" fmla="*/ 964 w 1558"/>
                  <a:gd name="T77" fmla="*/ 1002 h 1247"/>
                  <a:gd name="T78" fmla="*/ 975 w 1558"/>
                  <a:gd name="T79" fmla="*/ 991 h 1247"/>
                  <a:gd name="T80" fmla="*/ 987 w 1558"/>
                  <a:gd name="T81" fmla="*/ 981 h 1247"/>
                  <a:gd name="T82" fmla="*/ 1009 w 1558"/>
                  <a:gd name="T83" fmla="*/ 959 h 1247"/>
                  <a:gd name="T84" fmla="*/ 1020 w 1558"/>
                  <a:gd name="T85" fmla="*/ 949 h 1247"/>
                  <a:gd name="T86" fmla="*/ 1031 w 1558"/>
                  <a:gd name="T87" fmla="*/ 938 h 1247"/>
                  <a:gd name="T88" fmla="*/ 1052 w 1558"/>
                  <a:gd name="T89" fmla="*/ 916 h 1247"/>
                  <a:gd name="T90" fmla="*/ 1135 w 1558"/>
                  <a:gd name="T91" fmla="*/ 824 h 1247"/>
                  <a:gd name="T92" fmla="*/ 1280 w 1558"/>
                  <a:gd name="T93" fmla="*/ 627 h 1247"/>
                  <a:gd name="T94" fmla="*/ 1391 w 1558"/>
                  <a:gd name="T95" fmla="*/ 410 h 1247"/>
                  <a:gd name="T96" fmla="*/ 1410 w 1558"/>
                  <a:gd name="T97" fmla="*/ 353 h 1247"/>
                  <a:gd name="T98" fmla="*/ 1427 w 1558"/>
                  <a:gd name="T99" fmla="*/ 295 h 1247"/>
                  <a:gd name="T100" fmla="*/ 1429 w 1558"/>
                  <a:gd name="T101" fmla="*/ 289 h 1247"/>
                  <a:gd name="T102" fmla="*/ 1558 w 1558"/>
                  <a:gd name="T103" fmla="*/ 333 h 1247"/>
                  <a:gd name="T104" fmla="*/ 1544 w 1558"/>
                  <a:gd name="T105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8" h="1247">
                    <a:moveTo>
                      <a:pt x="1544" y="0"/>
                    </a:moveTo>
                    <a:cubicBezTo>
                      <a:pt x="1505" y="32"/>
                      <a:pt x="1505" y="32"/>
                      <a:pt x="1505" y="32"/>
                    </a:cubicBezTo>
                    <a:cubicBezTo>
                      <a:pt x="1292" y="241"/>
                      <a:pt x="1292" y="241"/>
                      <a:pt x="1292" y="241"/>
                    </a:cubicBezTo>
                    <a:cubicBezTo>
                      <a:pt x="1416" y="284"/>
                      <a:pt x="1416" y="284"/>
                      <a:pt x="1416" y="284"/>
                    </a:cubicBezTo>
                    <a:cubicBezTo>
                      <a:pt x="1415" y="286"/>
                      <a:pt x="1414" y="288"/>
                      <a:pt x="1414" y="290"/>
                    </a:cubicBezTo>
                    <a:cubicBezTo>
                      <a:pt x="1406" y="309"/>
                      <a:pt x="1398" y="327"/>
                      <a:pt x="1390" y="345"/>
                    </a:cubicBezTo>
                    <a:cubicBezTo>
                      <a:pt x="1382" y="363"/>
                      <a:pt x="1374" y="381"/>
                      <a:pt x="1365" y="398"/>
                    </a:cubicBezTo>
                    <a:cubicBezTo>
                      <a:pt x="1327" y="468"/>
                      <a:pt x="1282" y="533"/>
                      <a:pt x="1233" y="594"/>
                    </a:cubicBezTo>
                    <a:cubicBezTo>
                      <a:pt x="1183" y="655"/>
                      <a:pt x="1130" y="712"/>
                      <a:pt x="1072" y="765"/>
                    </a:cubicBezTo>
                    <a:cubicBezTo>
                      <a:pt x="1044" y="792"/>
                      <a:pt x="1014" y="817"/>
                      <a:pt x="984" y="842"/>
                    </a:cubicBezTo>
                    <a:cubicBezTo>
                      <a:pt x="977" y="848"/>
                      <a:pt x="969" y="854"/>
                      <a:pt x="961" y="860"/>
                    </a:cubicBezTo>
                    <a:cubicBezTo>
                      <a:pt x="950" y="869"/>
                      <a:pt x="950" y="869"/>
                      <a:pt x="950" y="869"/>
                    </a:cubicBezTo>
                    <a:cubicBezTo>
                      <a:pt x="938" y="878"/>
                      <a:pt x="938" y="878"/>
                      <a:pt x="938" y="878"/>
                    </a:cubicBezTo>
                    <a:cubicBezTo>
                      <a:pt x="931" y="884"/>
                      <a:pt x="923" y="890"/>
                      <a:pt x="915" y="896"/>
                    </a:cubicBezTo>
                    <a:cubicBezTo>
                      <a:pt x="903" y="904"/>
                      <a:pt x="903" y="904"/>
                      <a:pt x="903" y="904"/>
                    </a:cubicBezTo>
                    <a:cubicBezTo>
                      <a:pt x="899" y="907"/>
                      <a:pt x="895" y="910"/>
                      <a:pt x="892" y="913"/>
                    </a:cubicBezTo>
                    <a:cubicBezTo>
                      <a:pt x="834" y="953"/>
                      <a:pt x="765" y="979"/>
                      <a:pt x="693" y="997"/>
                    </a:cubicBezTo>
                    <a:cubicBezTo>
                      <a:pt x="621" y="1015"/>
                      <a:pt x="546" y="1025"/>
                      <a:pt x="471" y="1030"/>
                    </a:cubicBezTo>
                    <a:cubicBezTo>
                      <a:pt x="395" y="1035"/>
                      <a:pt x="318" y="1034"/>
                      <a:pt x="242" y="1030"/>
                    </a:cubicBezTo>
                    <a:cubicBezTo>
                      <a:pt x="204" y="1028"/>
                      <a:pt x="165" y="1025"/>
                      <a:pt x="127" y="1021"/>
                    </a:cubicBezTo>
                    <a:cubicBezTo>
                      <a:pt x="108" y="1019"/>
                      <a:pt x="90" y="1017"/>
                      <a:pt x="71" y="1015"/>
                    </a:cubicBezTo>
                    <a:cubicBezTo>
                      <a:pt x="61" y="1014"/>
                      <a:pt x="52" y="1012"/>
                      <a:pt x="43" y="1011"/>
                    </a:cubicBezTo>
                    <a:cubicBezTo>
                      <a:pt x="29" y="1009"/>
                      <a:pt x="29" y="1009"/>
                      <a:pt x="29" y="1009"/>
                    </a:cubicBezTo>
                    <a:cubicBezTo>
                      <a:pt x="22" y="1008"/>
                      <a:pt x="22" y="1008"/>
                      <a:pt x="22" y="1008"/>
                    </a:cubicBezTo>
                    <a:cubicBezTo>
                      <a:pt x="19" y="1007"/>
                      <a:pt x="19" y="1007"/>
                      <a:pt x="19" y="1007"/>
                    </a:cubicBezTo>
                    <a:cubicBezTo>
                      <a:pt x="19" y="1007"/>
                      <a:pt x="8" y="1005"/>
                      <a:pt x="0" y="1003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9" y="1246"/>
                      <a:pt x="9" y="1246"/>
                      <a:pt x="9" y="1246"/>
                    </a:cubicBezTo>
                    <a:cubicBezTo>
                      <a:pt x="25" y="1246"/>
                      <a:pt x="25" y="1246"/>
                      <a:pt x="25" y="1246"/>
                    </a:cubicBezTo>
                    <a:cubicBezTo>
                      <a:pt x="36" y="1246"/>
                      <a:pt x="46" y="1247"/>
                      <a:pt x="57" y="1247"/>
                    </a:cubicBezTo>
                    <a:cubicBezTo>
                      <a:pt x="78" y="1246"/>
                      <a:pt x="99" y="1246"/>
                      <a:pt x="120" y="1246"/>
                    </a:cubicBezTo>
                    <a:cubicBezTo>
                      <a:pt x="162" y="1244"/>
                      <a:pt x="203" y="1242"/>
                      <a:pt x="245" y="1239"/>
                    </a:cubicBezTo>
                    <a:cubicBezTo>
                      <a:pt x="328" y="1232"/>
                      <a:pt x="411" y="1222"/>
                      <a:pt x="494" y="1206"/>
                    </a:cubicBezTo>
                    <a:cubicBezTo>
                      <a:pt x="576" y="1189"/>
                      <a:pt x="659" y="1168"/>
                      <a:pt x="739" y="1136"/>
                    </a:cubicBezTo>
                    <a:cubicBezTo>
                      <a:pt x="759" y="1128"/>
                      <a:pt x="779" y="1119"/>
                      <a:pt x="798" y="1110"/>
                    </a:cubicBezTo>
                    <a:cubicBezTo>
                      <a:pt x="818" y="1101"/>
                      <a:pt x="837" y="1091"/>
                      <a:pt x="856" y="1080"/>
                    </a:cubicBezTo>
                    <a:cubicBezTo>
                      <a:pt x="875" y="1069"/>
                      <a:pt x="894" y="1057"/>
                      <a:pt x="912" y="1044"/>
                    </a:cubicBezTo>
                    <a:cubicBezTo>
                      <a:pt x="930" y="1031"/>
                      <a:pt x="947" y="1017"/>
                      <a:pt x="964" y="1002"/>
                    </a:cubicBezTo>
                    <a:cubicBezTo>
                      <a:pt x="968" y="998"/>
                      <a:pt x="972" y="995"/>
                      <a:pt x="975" y="991"/>
                    </a:cubicBezTo>
                    <a:cubicBezTo>
                      <a:pt x="987" y="981"/>
                      <a:pt x="987" y="981"/>
                      <a:pt x="987" y="981"/>
                    </a:cubicBezTo>
                    <a:cubicBezTo>
                      <a:pt x="994" y="974"/>
                      <a:pt x="1001" y="966"/>
                      <a:pt x="1009" y="959"/>
                    </a:cubicBezTo>
                    <a:cubicBezTo>
                      <a:pt x="1020" y="949"/>
                      <a:pt x="1020" y="949"/>
                      <a:pt x="1020" y="949"/>
                    </a:cubicBezTo>
                    <a:cubicBezTo>
                      <a:pt x="1031" y="938"/>
                      <a:pt x="1031" y="938"/>
                      <a:pt x="1031" y="938"/>
                    </a:cubicBezTo>
                    <a:cubicBezTo>
                      <a:pt x="1038" y="930"/>
                      <a:pt x="1045" y="923"/>
                      <a:pt x="1052" y="916"/>
                    </a:cubicBezTo>
                    <a:cubicBezTo>
                      <a:pt x="1081" y="886"/>
                      <a:pt x="1108" y="856"/>
                      <a:pt x="1135" y="824"/>
                    </a:cubicBezTo>
                    <a:cubicBezTo>
                      <a:pt x="1188" y="762"/>
                      <a:pt x="1236" y="696"/>
                      <a:pt x="1280" y="627"/>
                    </a:cubicBezTo>
                    <a:cubicBezTo>
                      <a:pt x="1323" y="558"/>
                      <a:pt x="1361" y="486"/>
                      <a:pt x="1391" y="410"/>
                    </a:cubicBezTo>
                    <a:cubicBezTo>
                      <a:pt x="1398" y="391"/>
                      <a:pt x="1404" y="372"/>
                      <a:pt x="1410" y="353"/>
                    </a:cubicBezTo>
                    <a:cubicBezTo>
                      <a:pt x="1416" y="333"/>
                      <a:pt x="1422" y="314"/>
                      <a:pt x="1427" y="295"/>
                    </a:cubicBezTo>
                    <a:cubicBezTo>
                      <a:pt x="1428" y="293"/>
                      <a:pt x="1428" y="291"/>
                      <a:pt x="1429" y="289"/>
                    </a:cubicBezTo>
                    <a:cubicBezTo>
                      <a:pt x="1558" y="333"/>
                      <a:pt x="1558" y="333"/>
                      <a:pt x="1558" y="333"/>
                    </a:cubicBezTo>
                    <a:lnTo>
                      <a:pt x="1544" y="0"/>
                    </a:ln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sľîďê">
                <a:extLst>
                  <a:ext uri="{FF2B5EF4-FFF2-40B4-BE49-F238E27FC236}">
                    <a16:creationId xmlns:a16="http://schemas.microsoft.com/office/drawing/2014/main" id="{2B0E5ABB-DBCD-4BC0-B4D3-5D120824734B}"/>
                  </a:ext>
                </a:extLst>
              </p:cNvPr>
              <p:cNvSpPr/>
              <p:nvPr/>
            </p:nvSpPr>
            <p:spPr bwMode="auto">
              <a:xfrm>
                <a:off x="5641976" y="2743200"/>
                <a:ext cx="201613" cy="66675"/>
              </a:xfrm>
              <a:custGeom>
                <a:avLst/>
                <a:gdLst>
                  <a:gd name="T0" fmla="*/ 0 w 61"/>
                  <a:gd name="T1" fmla="*/ 17 h 20"/>
                  <a:gd name="T2" fmla="*/ 61 w 61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" h="20">
                    <a:moveTo>
                      <a:pt x="0" y="17"/>
                    </a:moveTo>
                    <a:cubicBezTo>
                      <a:pt x="21" y="20"/>
                      <a:pt x="44" y="13"/>
                      <a:pt x="61" y="0"/>
                    </a:cubicBezTo>
                  </a:path>
                </a:pathLst>
              </a:custGeom>
              <a:noFill/>
              <a:ln w="52388" cap="rnd">
                <a:solidFill>
                  <a:srgbClr val="D0DB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îṡḻiḑê">
                <a:extLst>
                  <a:ext uri="{FF2B5EF4-FFF2-40B4-BE49-F238E27FC236}">
                    <a16:creationId xmlns:a16="http://schemas.microsoft.com/office/drawing/2014/main" id="{3D14149D-7963-42C5-AF52-B546C983C30A}"/>
                  </a:ext>
                </a:extLst>
              </p:cNvPr>
              <p:cNvSpPr/>
              <p:nvPr/>
            </p:nvSpPr>
            <p:spPr bwMode="auto">
              <a:xfrm>
                <a:off x="3675063" y="3024188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ïSḷïḋê">
                <a:extLst>
                  <a:ext uri="{FF2B5EF4-FFF2-40B4-BE49-F238E27FC236}">
                    <a16:creationId xmlns:a16="http://schemas.microsoft.com/office/drawing/2014/main" id="{2B5B1C9B-9B48-43C7-949D-082BAF920184}"/>
                  </a:ext>
                </a:extLst>
              </p:cNvPr>
              <p:cNvSpPr/>
              <p:nvPr/>
            </p:nvSpPr>
            <p:spPr bwMode="auto">
              <a:xfrm>
                <a:off x="3675063" y="326072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šḻîde">
                <a:extLst>
                  <a:ext uri="{FF2B5EF4-FFF2-40B4-BE49-F238E27FC236}">
                    <a16:creationId xmlns:a16="http://schemas.microsoft.com/office/drawing/2014/main" id="{3E0D1A2E-F7BE-4E6A-A969-CB83C18697D6}"/>
                  </a:ext>
                </a:extLst>
              </p:cNvPr>
              <p:cNvSpPr/>
              <p:nvPr/>
            </p:nvSpPr>
            <p:spPr bwMode="auto">
              <a:xfrm>
                <a:off x="4479926" y="3260725"/>
                <a:ext cx="990600" cy="131763"/>
              </a:xfrm>
              <a:custGeom>
                <a:avLst/>
                <a:gdLst>
                  <a:gd name="T0" fmla="*/ 280 w 300"/>
                  <a:gd name="T1" fmla="*/ 0 h 40"/>
                  <a:gd name="T2" fmla="*/ 0 w 300"/>
                  <a:gd name="T3" fmla="*/ 0 h 40"/>
                  <a:gd name="T4" fmla="*/ 0 w 300"/>
                  <a:gd name="T5" fmla="*/ 40 h 40"/>
                  <a:gd name="T6" fmla="*/ 280 w 300"/>
                  <a:gd name="T7" fmla="*/ 40 h 40"/>
                  <a:gd name="T8" fmla="*/ 300 w 300"/>
                  <a:gd name="T9" fmla="*/ 20 h 40"/>
                  <a:gd name="T10" fmla="*/ 280 w 30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40"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91" y="40"/>
                      <a:pt x="300" y="31"/>
                      <a:pt x="300" y="20"/>
                    </a:cubicBezTo>
                    <a:cubicBezTo>
                      <a:pt x="300" y="9"/>
                      <a:pt x="291" y="0"/>
                      <a:pt x="28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îṣľiḋê">
                <a:extLst>
                  <a:ext uri="{FF2B5EF4-FFF2-40B4-BE49-F238E27FC236}">
                    <a16:creationId xmlns:a16="http://schemas.microsoft.com/office/drawing/2014/main" id="{B4B1B2DB-FC8E-4A39-A7CB-F9AC64478F98}"/>
                  </a:ext>
                </a:extLst>
              </p:cNvPr>
              <p:cNvSpPr/>
              <p:nvPr/>
            </p:nvSpPr>
            <p:spPr bwMode="auto">
              <a:xfrm>
                <a:off x="3675063" y="351155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śḻïḍè">
                <a:extLst>
                  <a:ext uri="{FF2B5EF4-FFF2-40B4-BE49-F238E27FC236}">
                    <a16:creationId xmlns:a16="http://schemas.microsoft.com/office/drawing/2014/main" id="{54B5E852-BF06-4DE5-8C52-9DD1AE366058}"/>
                  </a:ext>
                </a:extLst>
              </p:cNvPr>
              <p:cNvSpPr/>
              <p:nvPr/>
            </p:nvSpPr>
            <p:spPr bwMode="auto">
              <a:xfrm>
                <a:off x="4241801" y="3511550"/>
                <a:ext cx="1228725" cy="131763"/>
              </a:xfrm>
              <a:custGeom>
                <a:avLst/>
                <a:gdLst>
                  <a:gd name="T0" fmla="*/ 352 w 372"/>
                  <a:gd name="T1" fmla="*/ 0 h 40"/>
                  <a:gd name="T2" fmla="*/ 0 w 372"/>
                  <a:gd name="T3" fmla="*/ 0 h 40"/>
                  <a:gd name="T4" fmla="*/ 0 w 372"/>
                  <a:gd name="T5" fmla="*/ 40 h 40"/>
                  <a:gd name="T6" fmla="*/ 352 w 372"/>
                  <a:gd name="T7" fmla="*/ 40 h 40"/>
                  <a:gd name="T8" fmla="*/ 372 w 372"/>
                  <a:gd name="T9" fmla="*/ 20 h 40"/>
                  <a:gd name="T10" fmla="*/ 352 w 37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40">
                    <a:moveTo>
                      <a:pt x="3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63" y="40"/>
                      <a:pt x="372" y="31"/>
                      <a:pt x="372" y="20"/>
                    </a:cubicBezTo>
                    <a:cubicBezTo>
                      <a:pt x="372" y="9"/>
                      <a:pt x="363" y="0"/>
                      <a:pt x="35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iśļídé">
                <a:extLst>
                  <a:ext uri="{FF2B5EF4-FFF2-40B4-BE49-F238E27FC236}">
                    <a16:creationId xmlns:a16="http://schemas.microsoft.com/office/drawing/2014/main" id="{6FA231F8-22FB-478A-B2B2-03A9DA63B910}"/>
                  </a:ext>
                </a:extLst>
              </p:cNvPr>
              <p:cNvSpPr/>
              <p:nvPr/>
            </p:nvSpPr>
            <p:spPr bwMode="auto">
              <a:xfrm>
                <a:off x="3675063" y="377507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íŝľiḑe">
                <a:extLst>
                  <a:ext uri="{FF2B5EF4-FFF2-40B4-BE49-F238E27FC236}">
                    <a16:creationId xmlns:a16="http://schemas.microsoft.com/office/drawing/2014/main" id="{EF8944D8-F333-40DE-93C7-0B29A5AC906F}"/>
                  </a:ext>
                </a:extLst>
              </p:cNvPr>
              <p:cNvSpPr/>
              <p:nvPr/>
            </p:nvSpPr>
            <p:spPr bwMode="auto">
              <a:xfrm>
                <a:off x="3978276" y="3775075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íṧľîdê">
                <a:extLst>
                  <a:ext uri="{FF2B5EF4-FFF2-40B4-BE49-F238E27FC236}">
                    <a16:creationId xmlns:a16="http://schemas.microsoft.com/office/drawing/2014/main" id="{BE9DE357-4AA1-40FD-9D1A-1E40B3D137F7}"/>
                  </a:ext>
                </a:extLst>
              </p:cNvPr>
              <p:cNvSpPr/>
              <p:nvPr/>
            </p:nvSpPr>
            <p:spPr bwMode="auto">
              <a:xfrm>
                <a:off x="3675063" y="403860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š1ídè">
                <a:extLst>
                  <a:ext uri="{FF2B5EF4-FFF2-40B4-BE49-F238E27FC236}">
                    <a16:creationId xmlns:a16="http://schemas.microsoft.com/office/drawing/2014/main" id="{727157A0-9FE3-4D66-BEB9-ED5855CE44FD}"/>
                  </a:ext>
                </a:extLst>
              </p:cNvPr>
              <p:cNvSpPr/>
              <p:nvPr/>
            </p:nvSpPr>
            <p:spPr bwMode="auto">
              <a:xfrm>
                <a:off x="3978276" y="4038600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ŝ1iḍè">
                <a:extLst>
                  <a:ext uri="{FF2B5EF4-FFF2-40B4-BE49-F238E27FC236}">
                    <a16:creationId xmlns:a16="http://schemas.microsoft.com/office/drawing/2014/main" id="{B069A02E-B2A3-433B-BA77-50B57BA686BC}"/>
                  </a:ext>
                </a:extLst>
              </p:cNvPr>
              <p:cNvSpPr/>
              <p:nvPr/>
            </p:nvSpPr>
            <p:spPr bwMode="auto">
              <a:xfrm>
                <a:off x="4876801" y="3024188"/>
                <a:ext cx="593725" cy="131763"/>
              </a:xfrm>
              <a:custGeom>
                <a:avLst/>
                <a:gdLst>
                  <a:gd name="T0" fmla="*/ 160 w 180"/>
                  <a:gd name="T1" fmla="*/ 0 h 40"/>
                  <a:gd name="T2" fmla="*/ 0 w 180"/>
                  <a:gd name="T3" fmla="*/ 0 h 40"/>
                  <a:gd name="T4" fmla="*/ 0 w 180"/>
                  <a:gd name="T5" fmla="*/ 40 h 40"/>
                  <a:gd name="T6" fmla="*/ 160 w 180"/>
                  <a:gd name="T7" fmla="*/ 40 h 40"/>
                  <a:gd name="T8" fmla="*/ 180 w 180"/>
                  <a:gd name="T9" fmla="*/ 20 h 40"/>
                  <a:gd name="T10" fmla="*/ 160 w 18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40">
                    <a:moveTo>
                      <a:pt x="1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71" y="40"/>
                      <a:pt x="180" y="31"/>
                      <a:pt x="180" y="20"/>
                    </a:cubicBezTo>
                    <a:cubicBezTo>
                      <a:pt x="180" y="9"/>
                      <a:pt x="171" y="0"/>
                      <a:pt x="16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ïšļíḓê">
                <a:extLst>
                  <a:ext uri="{FF2B5EF4-FFF2-40B4-BE49-F238E27FC236}">
                    <a16:creationId xmlns:a16="http://schemas.microsoft.com/office/drawing/2014/main" id="{D437EFC1-BCB1-4B02-AEB3-F237F3A0F019}"/>
                  </a:ext>
                </a:extLst>
              </p:cNvPr>
              <p:cNvSpPr/>
              <p:nvPr/>
            </p:nvSpPr>
            <p:spPr bwMode="auto">
              <a:xfrm>
                <a:off x="3516313" y="3986213"/>
                <a:ext cx="4964113" cy="1897063"/>
              </a:xfrm>
              <a:custGeom>
                <a:avLst/>
                <a:gdLst>
                  <a:gd name="T0" fmla="*/ 1504 w 1504"/>
                  <a:gd name="T1" fmla="*/ 110 h 576"/>
                  <a:gd name="T2" fmla="*/ 1350 w 1504"/>
                  <a:gd name="T3" fmla="*/ 84 h 576"/>
                  <a:gd name="T4" fmla="*/ 1253 w 1504"/>
                  <a:gd name="T5" fmla="*/ 362 h 576"/>
                  <a:gd name="T6" fmla="*/ 1118 w 1504"/>
                  <a:gd name="T7" fmla="*/ 388 h 576"/>
                  <a:gd name="T8" fmla="*/ 1051 w 1504"/>
                  <a:gd name="T9" fmla="*/ 309 h 576"/>
                  <a:gd name="T10" fmla="*/ 927 w 1504"/>
                  <a:gd name="T11" fmla="*/ 314 h 576"/>
                  <a:gd name="T12" fmla="*/ 830 w 1504"/>
                  <a:gd name="T13" fmla="*/ 446 h 576"/>
                  <a:gd name="T14" fmla="*/ 780 w 1504"/>
                  <a:gd name="T15" fmla="*/ 477 h 576"/>
                  <a:gd name="T16" fmla="*/ 646 w 1504"/>
                  <a:gd name="T17" fmla="*/ 443 h 576"/>
                  <a:gd name="T18" fmla="*/ 529 w 1504"/>
                  <a:gd name="T19" fmla="*/ 460 h 576"/>
                  <a:gd name="T20" fmla="*/ 456 w 1504"/>
                  <a:gd name="T21" fmla="*/ 504 h 576"/>
                  <a:gd name="T22" fmla="*/ 353 w 1504"/>
                  <a:gd name="T23" fmla="*/ 524 h 576"/>
                  <a:gd name="T24" fmla="*/ 128 w 1504"/>
                  <a:gd name="T25" fmla="*/ 508 h 576"/>
                  <a:gd name="T26" fmla="*/ 0 w 1504"/>
                  <a:gd name="T27" fmla="*/ 576 h 576"/>
                  <a:gd name="T28" fmla="*/ 780 w 1504"/>
                  <a:gd name="T29" fmla="*/ 576 h 576"/>
                  <a:gd name="T30" fmla="*/ 1504 w 1504"/>
                  <a:gd name="T31" fmla="*/ 576 h 576"/>
                  <a:gd name="T32" fmla="*/ 1504 w 1504"/>
                  <a:gd name="T33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4" h="576">
                    <a:moveTo>
                      <a:pt x="1504" y="110"/>
                    </a:moveTo>
                    <a:cubicBezTo>
                      <a:pt x="1504" y="21"/>
                      <a:pt x="1379" y="0"/>
                      <a:pt x="1350" y="84"/>
                    </a:cubicBezTo>
                    <a:cubicBezTo>
                      <a:pt x="1253" y="362"/>
                      <a:pt x="1253" y="362"/>
                      <a:pt x="1253" y="362"/>
                    </a:cubicBezTo>
                    <a:cubicBezTo>
                      <a:pt x="1233" y="420"/>
                      <a:pt x="1158" y="434"/>
                      <a:pt x="1118" y="388"/>
                    </a:cubicBezTo>
                    <a:cubicBezTo>
                      <a:pt x="1051" y="309"/>
                      <a:pt x="1051" y="309"/>
                      <a:pt x="1051" y="309"/>
                    </a:cubicBezTo>
                    <a:cubicBezTo>
                      <a:pt x="1018" y="271"/>
                      <a:pt x="957" y="273"/>
                      <a:pt x="927" y="314"/>
                    </a:cubicBezTo>
                    <a:cubicBezTo>
                      <a:pt x="830" y="446"/>
                      <a:pt x="830" y="446"/>
                      <a:pt x="830" y="446"/>
                    </a:cubicBezTo>
                    <a:cubicBezTo>
                      <a:pt x="818" y="463"/>
                      <a:pt x="800" y="473"/>
                      <a:pt x="780" y="477"/>
                    </a:cubicBezTo>
                    <a:cubicBezTo>
                      <a:pt x="646" y="443"/>
                      <a:pt x="646" y="443"/>
                      <a:pt x="646" y="443"/>
                    </a:cubicBezTo>
                    <a:cubicBezTo>
                      <a:pt x="606" y="434"/>
                      <a:pt x="564" y="440"/>
                      <a:pt x="529" y="460"/>
                    </a:cubicBezTo>
                    <a:cubicBezTo>
                      <a:pt x="456" y="504"/>
                      <a:pt x="456" y="504"/>
                      <a:pt x="456" y="504"/>
                    </a:cubicBezTo>
                    <a:cubicBezTo>
                      <a:pt x="425" y="522"/>
                      <a:pt x="389" y="529"/>
                      <a:pt x="353" y="524"/>
                    </a:cubicBezTo>
                    <a:cubicBezTo>
                      <a:pt x="353" y="524"/>
                      <a:pt x="192" y="464"/>
                      <a:pt x="128" y="508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780" y="576"/>
                      <a:pt x="780" y="576"/>
                      <a:pt x="780" y="576"/>
                    </a:cubicBezTo>
                    <a:cubicBezTo>
                      <a:pt x="1504" y="576"/>
                      <a:pt x="1504" y="576"/>
                      <a:pt x="1504" y="576"/>
                    </a:cubicBezTo>
                    <a:lnTo>
                      <a:pt x="1504" y="110"/>
                    </a:lnTo>
                    <a:close/>
                  </a:path>
                </a:pathLst>
              </a:custGeom>
              <a:solidFill>
                <a:srgbClr val="2F7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ŝḷíḋè">
                <a:extLst>
                  <a:ext uri="{FF2B5EF4-FFF2-40B4-BE49-F238E27FC236}">
                    <a16:creationId xmlns:a16="http://schemas.microsoft.com/office/drawing/2014/main" id="{3255E92A-E34F-4451-A703-E6C7356419A5}"/>
                  </a:ext>
                </a:extLst>
              </p:cNvPr>
              <p:cNvSpPr/>
              <p:nvPr/>
            </p:nvSpPr>
            <p:spPr bwMode="auto">
              <a:xfrm>
                <a:off x="5483226" y="3340100"/>
                <a:ext cx="3043238" cy="2543175"/>
              </a:xfrm>
              <a:custGeom>
                <a:avLst/>
                <a:gdLst>
                  <a:gd name="T0" fmla="*/ 0 w 922"/>
                  <a:gd name="T1" fmla="*/ 772 h 772"/>
                  <a:gd name="T2" fmla="*/ 73 w 922"/>
                  <a:gd name="T3" fmla="*/ 727 h 772"/>
                  <a:gd name="T4" fmla="*/ 113 w 922"/>
                  <a:gd name="T5" fmla="*/ 722 h 772"/>
                  <a:gd name="T6" fmla="*/ 168 w 922"/>
                  <a:gd name="T7" fmla="*/ 736 h 772"/>
                  <a:gd name="T8" fmla="*/ 221 w 922"/>
                  <a:gd name="T9" fmla="*/ 718 h 772"/>
                  <a:gd name="T10" fmla="*/ 291 w 922"/>
                  <a:gd name="T11" fmla="*/ 634 h 772"/>
                  <a:gd name="T12" fmla="*/ 375 w 922"/>
                  <a:gd name="T13" fmla="*/ 638 h 772"/>
                  <a:gd name="T14" fmla="*/ 409 w 922"/>
                  <a:gd name="T15" fmla="*/ 687 h 772"/>
                  <a:gd name="T16" fmla="*/ 489 w 922"/>
                  <a:gd name="T17" fmla="*/ 695 h 772"/>
                  <a:gd name="T18" fmla="*/ 525 w 922"/>
                  <a:gd name="T19" fmla="*/ 659 h 772"/>
                  <a:gd name="T20" fmla="*/ 586 w 922"/>
                  <a:gd name="T21" fmla="*/ 649 h 772"/>
                  <a:gd name="T22" fmla="*/ 618 w 922"/>
                  <a:gd name="T23" fmla="*/ 665 h 772"/>
                  <a:gd name="T24" fmla="*/ 691 w 922"/>
                  <a:gd name="T25" fmla="*/ 634 h 772"/>
                  <a:gd name="T26" fmla="*/ 890 w 922"/>
                  <a:gd name="T27" fmla="*/ 18 h 772"/>
                  <a:gd name="T28" fmla="*/ 922 w 922"/>
                  <a:gd name="T29" fmla="*/ 23 h 772"/>
                  <a:gd name="T30" fmla="*/ 908 w 922"/>
                  <a:gd name="T31" fmla="*/ 772 h 772"/>
                  <a:gd name="T32" fmla="*/ 0 w 922"/>
                  <a:gd name="T33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2" h="772">
                    <a:moveTo>
                      <a:pt x="0" y="772"/>
                    </a:moveTo>
                    <a:cubicBezTo>
                      <a:pt x="73" y="727"/>
                      <a:pt x="73" y="727"/>
                      <a:pt x="73" y="727"/>
                    </a:cubicBezTo>
                    <a:cubicBezTo>
                      <a:pt x="85" y="720"/>
                      <a:pt x="100" y="718"/>
                      <a:pt x="113" y="722"/>
                    </a:cubicBezTo>
                    <a:cubicBezTo>
                      <a:pt x="168" y="736"/>
                      <a:pt x="168" y="736"/>
                      <a:pt x="168" y="736"/>
                    </a:cubicBezTo>
                    <a:cubicBezTo>
                      <a:pt x="187" y="741"/>
                      <a:pt x="208" y="734"/>
                      <a:pt x="221" y="718"/>
                    </a:cubicBezTo>
                    <a:cubicBezTo>
                      <a:pt x="291" y="634"/>
                      <a:pt x="291" y="634"/>
                      <a:pt x="291" y="634"/>
                    </a:cubicBezTo>
                    <a:cubicBezTo>
                      <a:pt x="314" y="607"/>
                      <a:pt x="356" y="609"/>
                      <a:pt x="375" y="638"/>
                    </a:cubicBezTo>
                    <a:cubicBezTo>
                      <a:pt x="409" y="687"/>
                      <a:pt x="409" y="687"/>
                      <a:pt x="409" y="687"/>
                    </a:cubicBezTo>
                    <a:cubicBezTo>
                      <a:pt x="427" y="715"/>
                      <a:pt x="466" y="718"/>
                      <a:pt x="489" y="695"/>
                    </a:cubicBezTo>
                    <a:cubicBezTo>
                      <a:pt x="525" y="659"/>
                      <a:pt x="525" y="659"/>
                      <a:pt x="525" y="659"/>
                    </a:cubicBezTo>
                    <a:cubicBezTo>
                      <a:pt x="541" y="643"/>
                      <a:pt x="566" y="639"/>
                      <a:pt x="586" y="649"/>
                    </a:cubicBezTo>
                    <a:cubicBezTo>
                      <a:pt x="618" y="665"/>
                      <a:pt x="618" y="665"/>
                      <a:pt x="618" y="665"/>
                    </a:cubicBezTo>
                    <a:cubicBezTo>
                      <a:pt x="646" y="679"/>
                      <a:pt x="681" y="665"/>
                      <a:pt x="691" y="634"/>
                    </a:cubicBezTo>
                    <a:cubicBezTo>
                      <a:pt x="890" y="18"/>
                      <a:pt x="890" y="18"/>
                      <a:pt x="890" y="18"/>
                    </a:cubicBezTo>
                    <a:cubicBezTo>
                      <a:pt x="896" y="0"/>
                      <a:pt x="922" y="4"/>
                      <a:pt x="922" y="23"/>
                    </a:cubicBezTo>
                    <a:cubicBezTo>
                      <a:pt x="908" y="772"/>
                      <a:pt x="908" y="772"/>
                      <a:pt x="908" y="772"/>
                    </a:cubicBez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031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îṩ1íḓè">
                <a:extLst>
                  <a:ext uri="{FF2B5EF4-FFF2-40B4-BE49-F238E27FC236}">
                    <a16:creationId xmlns:a16="http://schemas.microsoft.com/office/drawing/2014/main" id="{360D0C62-D4C8-4650-A6A7-ACC7433FCAD8}"/>
                  </a:ext>
                </a:extLst>
              </p:cNvPr>
              <p:cNvSpPr/>
              <p:nvPr/>
            </p:nvSpPr>
            <p:spPr bwMode="auto">
              <a:xfrm>
                <a:off x="4241801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î$1iḑé">
                <a:extLst>
                  <a:ext uri="{FF2B5EF4-FFF2-40B4-BE49-F238E27FC236}">
                    <a16:creationId xmlns:a16="http://schemas.microsoft.com/office/drawing/2014/main" id="{6A0C9B83-5F61-47B0-938D-996183DCA710}"/>
                  </a:ext>
                </a:extLst>
              </p:cNvPr>
              <p:cNvSpPr/>
              <p:nvPr/>
            </p:nvSpPr>
            <p:spPr bwMode="auto">
              <a:xfrm>
                <a:off x="6078538" y="4884738"/>
                <a:ext cx="25400" cy="998538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ŝlídè">
                <a:extLst>
                  <a:ext uri="{FF2B5EF4-FFF2-40B4-BE49-F238E27FC236}">
                    <a16:creationId xmlns:a16="http://schemas.microsoft.com/office/drawing/2014/main" id="{98107484-4BE9-4A01-B8CF-6041709C5CD7}"/>
                  </a:ext>
                </a:extLst>
              </p:cNvPr>
              <p:cNvSpPr/>
              <p:nvPr/>
            </p:nvSpPr>
            <p:spPr bwMode="auto">
              <a:xfrm>
                <a:off x="7397751" y="3827463"/>
                <a:ext cx="26988" cy="20558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íśľiḋé">
                <a:extLst>
                  <a:ext uri="{FF2B5EF4-FFF2-40B4-BE49-F238E27FC236}">
                    <a16:creationId xmlns:a16="http://schemas.microsoft.com/office/drawing/2014/main" id="{E6D67A2B-1323-44D3-BB85-B4B6140EC7B8}"/>
                  </a:ext>
                </a:extLst>
              </p:cNvPr>
              <p:cNvSpPr/>
              <p:nvPr/>
            </p:nvSpPr>
            <p:spPr bwMode="auto">
              <a:xfrm>
                <a:off x="6737351" y="4354513"/>
                <a:ext cx="26988" cy="152876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S1íḍè">
                <a:extLst>
                  <a:ext uri="{FF2B5EF4-FFF2-40B4-BE49-F238E27FC236}">
                    <a16:creationId xmlns:a16="http://schemas.microsoft.com/office/drawing/2014/main" id="{E9D53A9C-BF16-45FE-A724-FE3C7BB5E6A2}"/>
                  </a:ext>
                </a:extLst>
              </p:cNvPr>
              <p:cNvSpPr/>
              <p:nvPr/>
            </p:nvSpPr>
            <p:spPr bwMode="auto">
              <a:xfrm>
                <a:off x="5418138" y="5326063"/>
                <a:ext cx="25400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šḷîḓé">
                <a:extLst>
                  <a:ext uri="{FF2B5EF4-FFF2-40B4-BE49-F238E27FC236}">
                    <a16:creationId xmlns:a16="http://schemas.microsoft.com/office/drawing/2014/main" id="{4E9A9D24-E341-4DB7-A554-72E9650DE0C6}"/>
                  </a:ext>
                </a:extLst>
              </p:cNvPr>
              <p:cNvSpPr/>
              <p:nvPr/>
            </p:nvSpPr>
            <p:spPr bwMode="auto">
              <a:xfrm>
                <a:off x="4849813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isḻîḍe">
                <a:extLst>
                  <a:ext uri="{FF2B5EF4-FFF2-40B4-BE49-F238E27FC236}">
                    <a16:creationId xmlns:a16="http://schemas.microsoft.com/office/drawing/2014/main" id="{1B00C76D-36C0-4A44-A21E-649C43183527}"/>
                  </a:ext>
                </a:extLst>
              </p:cNvPr>
              <p:cNvSpPr/>
              <p:nvPr/>
            </p:nvSpPr>
            <p:spPr bwMode="auto">
              <a:xfrm>
                <a:off x="6859588" y="1903413"/>
                <a:ext cx="601663" cy="504825"/>
              </a:xfrm>
              <a:custGeom>
                <a:avLst/>
                <a:gdLst>
                  <a:gd name="T0" fmla="*/ 157 w 182"/>
                  <a:gd name="T1" fmla="*/ 0 h 153"/>
                  <a:gd name="T2" fmla="*/ 25 w 182"/>
                  <a:gd name="T3" fmla="*/ 44 h 153"/>
                  <a:gd name="T4" fmla="*/ 1 w 182"/>
                  <a:gd name="T5" fmla="*/ 127 h 153"/>
                  <a:gd name="T6" fmla="*/ 182 w 182"/>
                  <a:gd name="T7" fmla="*/ 23 h 153"/>
                  <a:gd name="T8" fmla="*/ 157 w 18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3">
                    <a:moveTo>
                      <a:pt x="157" y="0"/>
                    </a:moveTo>
                    <a:cubicBezTo>
                      <a:pt x="103" y="47"/>
                      <a:pt x="59" y="56"/>
                      <a:pt x="25" y="44"/>
                    </a:cubicBezTo>
                    <a:cubicBezTo>
                      <a:pt x="14" y="63"/>
                      <a:pt x="0" y="92"/>
                      <a:pt x="1" y="127"/>
                    </a:cubicBezTo>
                    <a:cubicBezTo>
                      <a:pt x="106" y="153"/>
                      <a:pt x="182" y="23"/>
                      <a:pt x="182" y="23"/>
                    </a:cubicBezTo>
                    <a:lnTo>
                      <a:pt x="157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iṧliďe">
                <a:extLst>
                  <a:ext uri="{FF2B5EF4-FFF2-40B4-BE49-F238E27FC236}">
                    <a16:creationId xmlns:a16="http://schemas.microsoft.com/office/drawing/2014/main" id="{A804F403-FF7F-4BF4-95D1-79681BA17CAE}"/>
                  </a:ext>
                </a:extLst>
              </p:cNvPr>
              <p:cNvSpPr/>
              <p:nvPr/>
            </p:nvSpPr>
            <p:spPr bwMode="auto">
              <a:xfrm>
                <a:off x="6507163" y="1695450"/>
                <a:ext cx="79375" cy="30163"/>
              </a:xfrm>
              <a:custGeom>
                <a:avLst/>
                <a:gdLst>
                  <a:gd name="T0" fmla="*/ 50 w 50"/>
                  <a:gd name="T1" fmla="*/ 19 h 19"/>
                  <a:gd name="T2" fmla="*/ 0 w 50"/>
                  <a:gd name="T3" fmla="*/ 0 h 19"/>
                  <a:gd name="T4" fmla="*/ 50 w 5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19"/>
                    </a:moveTo>
                    <a:lnTo>
                      <a:pt x="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23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îšļíďê">
                <a:extLst>
                  <a:ext uri="{FF2B5EF4-FFF2-40B4-BE49-F238E27FC236}">
                    <a16:creationId xmlns:a16="http://schemas.microsoft.com/office/drawing/2014/main" id="{A06084CE-2F09-4861-A6EC-843FE8C72F25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ṥlíḓé">
                <a:extLst>
                  <a:ext uri="{FF2B5EF4-FFF2-40B4-BE49-F238E27FC236}">
                    <a16:creationId xmlns:a16="http://schemas.microsoft.com/office/drawing/2014/main" id="{FB913DB5-91D7-41C3-BD34-72D7F85A572F}"/>
                  </a:ext>
                </a:extLst>
              </p:cNvPr>
              <p:cNvSpPr/>
              <p:nvPr/>
            </p:nvSpPr>
            <p:spPr bwMode="auto">
              <a:xfrm>
                <a:off x="3529013" y="5514975"/>
                <a:ext cx="1588" cy="1588"/>
              </a:xfrm>
              <a:prstGeom prst="rect">
                <a:avLst/>
              </a:pr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ísḷîḓê">
                <a:extLst>
                  <a:ext uri="{FF2B5EF4-FFF2-40B4-BE49-F238E27FC236}">
                    <a16:creationId xmlns:a16="http://schemas.microsoft.com/office/drawing/2014/main" id="{ADD9C394-BD72-48AF-A847-C8C454053290}"/>
                  </a:ext>
                </a:extLst>
              </p:cNvPr>
              <p:cNvSpPr/>
              <p:nvPr/>
            </p:nvSpPr>
            <p:spPr bwMode="auto">
              <a:xfrm>
                <a:off x="4700588" y="1792288"/>
                <a:ext cx="1790700" cy="836613"/>
              </a:xfrm>
              <a:custGeom>
                <a:avLst/>
                <a:gdLst>
                  <a:gd name="T0" fmla="*/ 542 w 542"/>
                  <a:gd name="T1" fmla="*/ 207 h 254"/>
                  <a:gd name="T2" fmla="*/ 412 w 542"/>
                  <a:gd name="T3" fmla="*/ 161 h 254"/>
                  <a:gd name="T4" fmla="*/ 0 w 542"/>
                  <a:gd name="T5" fmla="*/ 72 h 254"/>
                  <a:gd name="T6" fmla="*/ 32 w 542"/>
                  <a:gd name="T7" fmla="*/ 84 h 254"/>
                  <a:gd name="T8" fmla="*/ 19 w 542"/>
                  <a:gd name="T9" fmla="*/ 116 h 254"/>
                  <a:gd name="T10" fmla="*/ 383 w 542"/>
                  <a:gd name="T11" fmla="*/ 200 h 254"/>
                  <a:gd name="T12" fmla="*/ 514 w 542"/>
                  <a:gd name="T13" fmla="*/ 251 h 254"/>
                  <a:gd name="T14" fmla="*/ 537 w 542"/>
                  <a:gd name="T15" fmla="*/ 254 h 254"/>
                  <a:gd name="T16" fmla="*/ 542 w 542"/>
                  <a:gd name="T17" fmla="*/ 20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2" h="254">
                    <a:moveTo>
                      <a:pt x="542" y="207"/>
                    </a:moveTo>
                    <a:cubicBezTo>
                      <a:pt x="493" y="201"/>
                      <a:pt x="444" y="185"/>
                      <a:pt x="412" y="161"/>
                    </a:cubicBezTo>
                    <a:cubicBezTo>
                      <a:pt x="298" y="77"/>
                      <a:pt x="160" y="0"/>
                      <a:pt x="0" y="72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7" y="54"/>
                      <a:pt x="275" y="120"/>
                      <a:pt x="383" y="200"/>
                    </a:cubicBezTo>
                    <a:cubicBezTo>
                      <a:pt x="417" y="225"/>
                      <a:pt x="464" y="243"/>
                      <a:pt x="514" y="251"/>
                    </a:cubicBezTo>
                    <a:cubicBezTo>
                      <a:pt x="522" y="253"/>
                      <a:pt x="529" y="254"/>
                      <a:pt x="537" y="254"/>
                    </a:cubicBezTo>
                    <a:cubicBezTo>
                      <a:pt x="537" y="240"/>
                      <a:pt x="539" y="222"/>
                      <a:pt x="542" y="207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ïṣ1îdê">
                <a:extLst>
                  <a:ext uri="{FF2B5EF4-FFF2-40B4-BE49-F238E27FC236}">
                    <a16:creationId xmlns:a16="http://schemas.microsoft.com/office/drawing/2014/main" id="{5DC172AF-F8A0-4582-AAC0-108F17ECD8A5}"/>
                  </a:ext>
                </a:extLst>
              </p:cNvPr>
              <p:cNvSpPr/>
              <p:nvPr/>
            </p:nvSpPr>
            <p:spPr bwMode="auto">
              <a:xfrm>
                <a:off x="4965701" y="4443413"/>
                <a:ext cx="320675" cy="468313"/>
              </a:xfrm>
              <a:custGeom>
                <a:avLst/>
                <a:gdLst>
                  <a:gd name="T0" fmla="*/ 6 w 97"/>
                  <a:gd name="T1" fmla="*/ 0 h 142"/>
                  <a:gd name="T2" fmla="*/ 3 w 97"/>
                  <a:gd name="T3" fmla="*/ 18 h 142"/>
                  <a:gd name="T4" fmla="*/ 88 w 97"/>
                  <a:gd name="T5" fmla="*/ 140 h 142"/>
                  <a:gd name="T6" fmla="*/ 97 w 97"/>
                  <a:gd name="T7" fmla="*/ 138 h 142"/>
                  <a:gd name="T8" fmla="*/ 49 w 97"/>
                  <a:gd name="T9" fmla="*/ 87 h 142"/>
                  <a:gd name="T10" fmla="*/ 6 w 97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2">
                    <a:moveTo>
                      <a:pt x="6" y="0"/>
                    </a:moveTo>
                    <a:cubicBezTo>
                      <a:pt x="2" y="4"/>
                      <a:pt x="0" y="11"/>
                      <a:pt x="3" y="18"/>
                    </a:cubicBezTo>
                    <a:cubicBezTo>
                      <a:pt x="13" y="42"/>
                      <a:pt x="41" y="107"/>
                      <a:pt x="88" y="140"/>
                    </a:cubicBezTo>
                    <a:cubicBezTo>
                      <a:pt x="91" y="142"/>
                      <a:pt x="95" y="141"/>
                      <a:pt x="97" y="138"/>
                    </a:cubicBezTo>
                    <a:cubicBezTo>
                      <a:pt x="85" y="130"/>
                      <a:pt x="69" y="114"/>
                      <a:pt x="49" y="87"/>
                    </a:cubicBezTo>
                    <a:cubicBezTo>
                      <a:pt x="18" y="45"/>
                      <a:pt x="9" y="17"/>
                      <a:pt x="6" y="0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íṧḻiďè">
                <a:extLst>
                  <a:ext uri="{FF2B5EF4-FFF2-40B4-BE49-F238E27FC236}">
                    <a16:creationId xmlns:a16="http://schemas.microsoft.com/office/drawing/2014/main" id="{C7E66887-131D-494B-9FAC-75BFE71C5CE1}"/>
                  </a:ext>
                </a:extLst>
              </p:cNvPr>
              <p:cNvSpPr/>
              <p:nvPr/>
            </p:nvSpPr>
            <p:spPr bwMode="auto">
              <a:xfrm>
                <a:off x="4984751" y="4381500"/>
                <a:ext cx="314325" cy="517525"/>
              </a:xfrm>
              <a:custGeom>
                <a:avLst/>
                <a:gdLst>
                  <a:gd name="T0" fmla="*/ 51 w 95"/>
                  <a:gd name="T1" fmla="*/ 9 h 157"/>
                  <a:gd name="T2" fmla="*/ 1 w 95"/>
                  <a:gd name="T3" fmla="*/ 19 h 157"/>
                  <a:gd name="T4" fmla="*/ 0 w 95"/>
                  <a:gd name="T5" fmla="*/ 19 h 157"/>
                  <a:gd name="T6" fmla="*/ 43 w 95"/>
                  <a:gd name="T7" fmla="*/ 106 h 157"/>
                  <a:gd name="T8" fmla="*/ 91 w 95"/>
                  <a:gd name="T9" fmla="*/ 157 h 157"/>
                  <a:gd name="T10" fmla="*/ 92 w 95"/>
                  <a:gd name="T11" fmla="*/ 154 h 157"/>
                  <a:gd name="T12" fmla="*/ 51 w 95"/>
                  <a:gd name="T13" fmla="*/ 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7">
                    <a:moveTo>
                      <a:pt x="51" y="9"/>
                    </a:moveTo>
                    <a:cubicBezTo>
                      <a:pt x="51" y="9"/>
                      <a:pt x="23" y="0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3" y="36"/>
                      <a:pt x="12" y="64"/>
                      <a:pt x="43" y="106"/>
                    </a:cubicBezTo>
                    <a:cubicBezTo>
                      <a:pt x="63" y="133"/>
                      <a:pt x="79" y="149"/>
                      <a:pt x="91" y="157"/>
                    </a:cubicBezTo>
                    <a:cubicBezTo>
                      <a:pt x="91" y="156"/>
                      <a:pt x="92" y="155"/>
                      <a:pt x="92" y="154"/>
                    </a:cubicBezTo>
                    <a:cubicBezTo>
                      <a:pt x="95" y="127"/>
                      <a:pt x="42" y="107"/>
                      <a:pt x="51" y="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íṩ1iďé">
                <a:extLst>
                  <a:ext uri="{FF2B5EF4-FFF2-40B4-BE49-F238E27FC236}">
                    <a16:creationId xmlns:a16="http://schemas.microsoft.com/office/drawing/2014/main" id="{B83FF287-99F7-4350-A174-5B152F7E2967}"/>
                  </a:ext>
                </a:extLst>
              </p:cNvPr>
              <p:cNvSpPr/>
              <p:nvPr/>
            </p:nvSpPr>
            <p:spPr bwMode="auto">
              <a:xfrm>
                <a:off x="5054601" y="4283075"/>
                <a:ext cx="177800" cy="212725"/>
              </a:xfrm>
              <a:custGeom>
                <a:avLst/>
                <a:gdLst>
                  <a:gd name="T0" fmla="*/ 50 w 54"/>
                  <a:gd name="T1" fmla="*/ 32 h 65"/>
                  <a:gd name="T2" fmla="*/ 32 w 54"/>
                  <a:gd name="T3" fmla="*/ 59 h 65"/>
                  <a:gd name="T4" fmla="*/ 17 w 54"/>
                  <a:gd name="T5" fmla="*/ 63 h 65"/>
                  <a:gd name="T6" fmla="*/ 3 w 54"/>
                  <a:gd name="T7" fmla="*/ 51 h 65"/>
                  <a:gd name="T8" fmla="*/ 2 w 54"/>
                  <a:gd name="T9" fmla="*/ 38 h 65"/>
                  <a:gd name="T10" fmla="*/ 21 w 54"/>
                  <a:gd name="T11" fmla="*/ 8 h 65"/>
                  <a:gd name="T12" fmla="*/ 40 w 54"/>
                  <a:gd name="T13" fmla="*/ 6 h 65"/>
                  <a:gd name="T14" fmla="*/ 50 w 54"/>
                  <a:gd name="T15" fmla="*/ 17 h 65"/>
                  <a:gd name="T16" fmla="*/ 50 w 54"/>
                  <a:gd name="T17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5">
                    <a:moveTo>
                      <a:pt x="50" y="3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28" y="63"/>
                      <a:pt x="22" y="65"/>
                      <a:pt x="17" y="63"/>
                    </a:cubicBezTo>
                    <a:cubicBezTo>
                      <a:pt x="12" y="61"/>
                      <a:pt x="7" y="57"/>
                      <a:pt x="3" y="51"/>
                    </a:cubicBezTo>
                    <a:cubicBezTo>
                      <a:pt x="0" y="47"/>
                      <a:pt x="0" y="42"/>
                      <a:pt x="2" y="3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5" y="1"/>
                      <a:pt x="35" y="0"/>
                      <a:pt x="40" y="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3" y="21"/>
                      <a:pt x="54" y="28"/>
                      <a:pt x="50" y="3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ïşḻïḓe">
                <a:extLst>
                  <a:ext uri="{FF2B5EF4-FFF2-40B4-BE49-F238E27FC236}">
                    <a16:creationId xmlns:a16="http://schemas.microsoft.com/office/drawing/2014/main" id="{8DADBF3D-DA21-43D6-89DE-B1CDC602B5BE}"/>
                  </a:ext>
                </a:extLst>
              </p:cNvPr>
              <p:cNvSpPr/>
              <p:nvPr/>
            </p:nvSpPr>
            <p:spPr bwMode="auto">
              <a:xfrm>
                <a:off x="5110163" y="4605338"/>
                <a:ext cx="76200" cy="42863"/>
              </a:xfrm>
              <a:custGeom>
                <a:avLst/>
                <a:gdLst>
                  <a:gd name="T0" fmla="*/ 20 w 23"/>
                  <a:gd name="T1" fmla="*/ 13 h 13"/>
                  <a:gd name="T2" fmla="*/ 18 w 23"/>
                  <a:gd name="T3" fmla="*/ 11 h 13"/>
                  <a:gd name="T4" fmla="*/ 12 w 23"/>
                  <a:gd name="T5" fmla="*/ 5 h 13"/>
                  <a:gd name="T6" fmla="*/ 4 w 23"/>
                  <a:gd name="T7" fmla="*/ 6 h 13"/>
                  <a:gd name="T8" fmla="*/ 1 w 23"/>
                  <a:gd name="T9" fmla="*/ 6 h 13"/>
                  <a:gd name="T10" fmla="*/ 2 w 23"/>
                  <a:gd name="T11" fmla="*/ 3 h 13"/>
                  <a:gd name="T12" fmla="*/ 14 w 23"/>
                  <a:gd name="T13" fmla="*/ 2 h 13"/>
                  <a:gd name="T14" fmla="*/ 22 w 23"/>
                  <a:gd name="T15" fmla="*/ 10 h 13"/>
                  <a:gd name="T16" fmla="*/ 21 w 23"/>
                  <a:gd name="T17" fmla="*/ 13 h 13"/>
                  <a:gd name="T18" fmla="*/ 20 w 2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0" y="13"/>
                    </a:moveTo>
                    <a:cubicBezTo>
                      <a:pt x="19" y="13"/>
                      <a:pt x="19" y="12"/>
                      <a:pt x="18" y="11"/>
                    </a:cubicBezTo>
                    <a:cubicBezTo>
                      <a:pt x="18" y="9"/>
                      <a:pt x="15" y="6"/>
                      <a:pt x="12" y="5"/>
                    </a:cubicBezTo>
                    <a:cubicBezTo>
                      <a:pt x="9" y="4"/>
                      <a:pt x="6" y="5"/>
                      <a:pt x="4" y="6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1"/>
                      <a:pt x="9" y="0"/>
                      <a:pt x="14" y="2"/>
                    </a:cubicBezTo>
                    <a:cubicBezTo>
                      <a:pt x="18" y="3"/>
                      <a:pt x="21" y="6"/>
                      <a:pt x="22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3"/>
                      <a:pt x="21" y="13"/>
                      <a:pt x="20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íšľídè">
                <a:extLst>
                  <a:ext uri="{FF2B5EF4-FFF2-40B4-BE49-F238E27FC236}">
                    <a16:creationId xmlns:a16="http://schemas.microsoft.com/office/drawing/2014/main" id="{1A7492F5-092D-4A6D-93CD-17303598CC24}"/>
                  </a:ext>
                </a:extLst>
              </p:cNvPr>
              <p:cNvSpPr/>
              <p:nvPr/>
            </p:nvSpPr>
            <p:spPr bwMode="auto">
              <a:xfrm>
                <a:off x="5146676" y="4675188"/>
                <a:ext cx="69850" cy="41275"/>
              </a:xfrm>
              <a:custGeom>
                <a:avLst/>
                <a:gdLst>
                  <a:gd name="T0" fmla="*/ 18 w 21"/>
                  <a:gd name="T1" fmla="*/ 13 h 13"/>
                  <a:gd name="T2" fmla="*/ 16 w 21"/>
                  <a:gd name="T3" fmla="*/ 12 h 13"/>
                  <a:gd name="T4" fmla="*/ 3 w 21"/>
                  <a:gd name="T5" fmla="*/ 6 h 13"/>
                  <a:gd name="T6" fmla="*/ 0 w 21"/>
                  <a:gd name="T7" fmla="*/ 5 h 13"/>
                  <a:gd name="T8" fmla="*/ 2 w 21"/>
                  <a:gd name="T9" fmla="*/ 3 h 13"/>
                  <a:gd name="T10" fmla="*/ 20 w 21"/>
                  <a:gd name="T11" fmla="*/ 10 h 13"/>
                  <a:gd name="T12" fmla="*/ 19 w 21"/>
                  <a:gd name="T13" fmla="*/ 13 h 13"/>
                  <a:gd name="T14" fmla="*/ 18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8" y="13"/>
                    </a:moveTo>
                    <a:cubicBezTo>
                      <a:pt x="18" y="13"/>
                      <a:pt x="17" y="13"/>
                      <a:pt x="16" y="12"/>
                    </a:cubicBezTo>
                    <a:cubicBezTo>
                      <a:pt x="14" y="7"/>
                      <a:pt x="8" y="4"/>
                      <a:pt x="3" y="6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17" y="3"/>
                      <a:pt x="20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íṡ1íḋè">
                <a:extLst>
                  <a:ext uri="{FF2B5EF4-FFF2-40B4-BE49-F238E27FC236}">
                    <a16:creationId xmlns:a16="http://schemas.microsoft.com/office/drawing/2014/main" id="{FA8259BC-16CF-4561-BDD4-53583B176EDB}"/>
                  </a:ext>
                </a:extLst>
              </p:cNvPr>
              <p:cNvSpPr/>
              <p:nvPr/>
            </p:nvSpPr>
            <p:spPr bwMode="auto">
              <a:xfrm>
                <a:off x="5094288" y="2836863"/>
                <a:ext cx="1149350" cy="1577975"/>
              </a:xfrm>
              <a:custGeom>
                <a:avLst/>
                <a:gdLst>
                  <a:gd name="T0" fmla="*/ 194 w 348"/>
                  <a:gd name="T1" fmla="*/ 14 h 479"/>
                  <a:gd name="T2" fmla="*/ 160 w 348"/>
                  <a:gd name="T3" fmla="*/ 258 h 479"/>
                  <a:gd name="T4" fmla="*/ 79 w 348"/>
                  <a:gd name="T5" fmla="*/ 301 h 479"/>
                  <a:gd name="T6" fmla="*/ 0 w 348"/>
                  <a:gd name="T7" fmla="*/ 446 h 479"/>
                  <a:gd name="T8" fmla="*/ 48 w 348"/>
                  <a:gd name="T9" fmla="*/ 479 h 479"/>
                  <a:gd name="T10" fmla="*/ 223 w 348"/>
                  <a:gd name="T11" fmla="*/ 302 h 479"/>
                  <a:gd name="T12" fmla="*/ 348 w 348"/>
                  <a:gd name="T13" fmla="*/ 85 h 479"/>
                  <a:gd name="T14" fmla="*/ 324 w 348"/>
                  <a:gd name="T15" fmla="*/ 0 h 479"/>
                  <a:gd name="T16" fmla="*/ 194 w 348"/>
                  <a:gd name="T17" fmla="*/ 1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479">
                    <a:moveTo>
                      <a:pt x="194" y="14"/>
                    </a:moveTo>
                    <a:cubicBezTo>
                      <a:pt x="194" y="14"/>
                      <a:pt x="177" y="182"/>
                      <a:pt x="160" y="258"/>
                    </a:cubicBezTo>
                    <a:cubicBezTo>
                      <a:pt x="160" y="258"/>
                      <a:pt x="109" y="276"/>
                      <a:pt x="79" y="301"/>
                    </a:cubicBezTo>
                    <a:cubicBezTo>
                      <a:pt x="50" y="327"/>
                      <a:pt x="0" y="446"/>
                      <a:pt x="0" y="446"/>
                    </a:cubicBezTo>
                    <a:cubicBezTo>
                      <a:pt x="0" y="446"/>
                      <a:pt x="25" y="478"/>
                      <a:pt x="48" y="479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24" y="0"/>
                      <a:pt x="324" y="0"/>
                      <a:pt x="324" y="0"/>
                    </a:cubicBezTo>
                    <a:lnTo>
                      <a:pt x="19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0017A3"/>
                  </a:gs>
                  <a:gs pos="100000">
                    <a:srgbClr val="190F08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išḷîḓe">
                <a:extLst>
                  <a:ext uri="{FF2B5EF4-FFF2-40B4-BE49-F238E27FC236}">
                    <a16:creationId xmlns:a16="http://schemas.microsoft.com/office/drawing/2014/main" id="{41E912E6-99C8-4924-9FA5-EE51E03B465C}"/>
                  </a:ext>
                </a:extLst>
              </p:cNvPr>
              <p:cNvSpPr/>
              <p:nvPr/>
            </p:nvSpPr>
            <p:spPr bwMode="auto">
              <a:xfrm>
                <a:off x="7602538" y="3082925"/>
                <a:ext cx="271463" cy="490538"/>
              </a:xfrm>
              <a:custGeom>
                <a:avLst/>
                <a:gdLst>
                  <a:gd name="T0" fmla="*/ 0 w 82"/>
                  <a:gd name="T1" fmla="*/ 147 h 149"/>
                  <a:gd name="T2" fmla="*/ 17 w 82"/>
                  <a:gd name="T3" fmla="*/ 141 h 149"/>
                  <a:gd name="T4" fmla="*/ 81 w 82"/>
                  <a:gd name="T5" fmla="*/ 6 h 149"/>
                  <a:gd name="T6" fmla="*/ 76 w 82"/>
                  <a:gd name="T7" fmla="*/ 0 h 149"/>
                  <a:gd name="T8" fmla="*/ 55 w 82"/>
                  <a:gd name="T9" fmla="*/ 66 h 149"/>
                  <a:gd name="T10" fmla="*/ 0 w 82"/>
                  <a:gd name="T11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49">
                    <a:moveTo>
                      <a:pt x="0" y="147"/>
                    </a:moveTo>
                    <a:cubicBezTo>
                      <a:pt x="6" y="149"/>
                      <a:pt x="13" y="146"/>
                      <a:pt x="17" y="141"/>
                    </a:cubicBezTo>
                    <a:cubicBezTo>
                      <a:pt x="34" y="120"/>
                      <a:pt x="76" y="63"/>
                      <a:pt x="81" y="6"/>
                    </a:cubicBezTo>
                    <a:cubicBezTo>
                      <a:pt x="82" y="3"/>
                      <a:pt x="79" y="0"/>
                      <a:pt x="76" y="0"/>
                    </a:cubicBezTo>
                    <a:cubicBezTo>
                      <a:pt x="74" y="14"/>
                      <a:pt x="68" y="35"/>
                      <a:pt x="55" y="66"/>
                    </a:cubicBezTo>
                    <a:cubicBezTo>
                      <a:pt x="33" y="114"/>
                      <a:pt x="14" y="136"/>
                      <a:pt x="0" y="147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ṧļïďè">
                <a:extLst>
                  <a:ext uri="{FF2B5EF4-FFF2-40B4-BE49-F238E27FC236}">
                    <a16:creationId xmlns:a16="http://schemas.microsoft.com/office/drawing/2014/main" id="{C4CB4EC4-6948-422B-AA5B-53902D6AE440}"/>
                  </a:ext>
                </a:extLst>
              </p:cNvPr>
              <p:cNvSpPr/>
              <p:nvPr/>
            </p:nvSpPr>
            <p:spPr bwMode="auto">
              <a:xfrm>
                <a:off x="7491413" y="3082925"/>
                <a:ext cx="361950" cy="484188"/>
              </a:xfrm>
              <a:custGeom>
                <a:avLst/>
                <a:gdLst>
                  <a:gd name="T0" fmla="*/ 0 w 110"/>
                  <a:gd name="T1" fmla="*/ 108 h 147"/>
                  <a:gd name="T2" fmla="*/ 34 w 110"/>
                  <a:gd name="T3" fmla="*/ 147 h 147"/>
                  <a:gd name="T4" fmla="*/ 34 w 110"/>
                  <a:gd name="T5" fmla="*/ 147 h 147"/>
                  <a:gd name="T6" fmla="*/ 89 w 110"/>
                  <a:gd name="T7" fmla="*/ 66 h 147"/>
                  <a:gd name="T8" fmla="*/ 110 w 110"/>
                  <a:gd name="T9" fmla="*/ 0 h 147"/>
                  <a:gd name="T10" fmla="*/ 106 w 110"/>
                  <a:gd name="T11" fmla="*/ 0 h 147"/>
                  <a:gd name="T12" fmla="*/ 17 w 110"/>
                  <a:gd name="T13" fmla="*/ 75 h 147"/>
                  <a:gd name="T14" fmla="*/ 0 w 110"/>
                  <a:gd name="T15" fmla="*/ 10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47">
                    <a:moveTo>
                      <a:pt x="0" y="108"/>
                    </a:moveTo>
                    <a:cubicBezTo>
                      <a:pt x="0" y="108"/>
                      <a:pt x="6" y="13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48" y="136"/>
                      <a:pt x="67" y="114"/>
                      <a:pt x="89" y="66"/>
                    </a:cubicBezTo>
                    <a:cubicBezTo>
                      <a:pt x="102" y="35"/>
                      <a:pt x="108" y="14"/>
                      <a:pt x="110" y="0"/>
                    </a:cubicBezTo>
                    <a:cubicBezTo>
                      <a:pt x="109" y="0"/>
                      <a:pt x="107" y="0"/>
                      <a:pt x="106" y="0"/>
                    </a:cubicBezTo>
                    <a:cubicBezTo>
                      <a:pt x="88" y="8"/>
                      <a:pt x="51" y="64"/>
                      <a:pt x="17" y="75"/>
                    </a:cubicBezTo>
                    <a:cubicBezTo>
                      <a:pt x="1" y="80"/>
                      <a:pt x="13" y="99"/>
                      <a:pt x="0" y="10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îṩliďê">
                <a:extLst>
                  <a:ext uri="{FF2B5EF4-FFF2-40B4-BE49-F238E27FC236}">
                    <a16:creationId xmlns:a16="http://schemas.microsoft.com/office/drawing/2014/main" id="{74D414ED-5F4B-4E31-909E-F9E431403C09}"/>
                  </a:ext>
                </a:extLst>
              </p:cNvPr>
              <p:cNvSpPr/>
              <p:nvPr/>
            </p:nvSpPr>
            <p:spPr bwMode="auto">
              <a:xfrm>
                <a:off x="7354888" y="3275013"/>
                <a:ext cx="219075" cy="169863"/>
              </a:xfrm>
              <a:custGeom>
                <a:avLst/>
                <a:gdLst>
                  <a:gd name="T0" fmla="*/ 30 w 66"/>
                  <a:gd name="T1" fmla="*/ 2 h 52"/>
                  <a:gd name="T2" fmla="*/ 58 w 66"/>
                  <a:gd name="T3" fmla="*/ 19 h 52"/>
                  <a:gd name="T4" fmla="*/ 64 w 66"/>
                  <a:gd name="T5" fmla="*/ 33 h 52"/>
                  <a:gd name="T6" fmla="*/ 53 w 66"/>
                  <a:gd name="T7" fmla="*/ 49 h 52"/>
                  <a:gd name="T8" fmla="*/ 40 w 66"/>
                  <a:gd name="T9" fmla="*/ 50 h 52"/>
                  <a:gd name="T10" fmla="*/ 9 w 66"/>
                  <a:gd name="T11" fmla="*/ 34 h 52"/>
                  <a:gd name="T12" fmla="*/ 5 w 66"/>
                  <a:gd name="T13" fmla="*/ 15 h 52"/>
                  <a:gd name="T14" fmla="*/ 15 w 66"/>
                  <a:gd name="T15" fmla="*/ 5 h 52"/>
                  <a:gd name="T16" fmla="*/ 30 w 66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30" y="2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63" y="22"/>
                      <a:pt x="66" y="28"/>
                      <a:pt x="64" y="33"/>
                    </a:cubicBezTo>
                    <a:cubicBezTo>
                      <a:pt x="62" y="38"/>
                      <a:pt x="59" y="44"/>
                      <a:pt x="53" y="49"/>
                    </a:cubicBezTo>
                    <a:cubicBezTo>
                      <a:pt x="49" y="52"/>
                      <a:pt x="44" y="52"/>
                      <a:pt x="40" y="50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" y="31"/>
                      <a:pt x="0" y="21"/>
                      <a:pt x="5" y="1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0"/>
                      <a:pt x="25" y="0"/>
                      <a:pt x="30" y="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ïsḻïḍe">
                <a:extLst>
                  <a:ext uri="{FF2B5EF4-FFF2-40B4-BE49-F238E27FC236}">
                    <a16:creationId xmlns:a16="http://schemas.microsoft.com/office/drawing/2014/main" id="{E18A34AC-4892-46C5-9153-453CBDEF9ABF}"/>
                  </a:ext>
                </a:extLst>
              </p:cNvPr>
              <p:cNvSpPr/>
              <p:nvPr/>
            </p:nvSpPr>
            <p:spPr bwMode="auto">
              <a:xfrm>
                <a:off x="7648576" y="3248025"/>
                <a:ext cx="66675" cy="104775"/>
              </a:xfrm>
              <a:custGeom>
                <a:avLst/>
                <a:gdLst>
                  <a:gd name="T0" fmla="*/ 18 w 20"/>
                  <a:gd name="T1" fmla="*/ 32 h 32"/>
                  <a:gd name="T2" fmla="*/ 17 w 20"/>
                  <a:gd name="T3" fmla="*/ 31 h 32"/>
                  <a:gd name="T4" fmla="*/ 0 w 20"/>
                  <a:gd name="T5" fmla="*/ 2 h 32"/>
                  <a:gd name="T6" fmla="*/ 2 w 20"/>
                  <a:gd name="T7" fmla="*/ 0 h 32"/>
                  <a:gd name="T8" fmla="*/ 4 w 20"/>
                  <a:gd name="T9" fmla="*/ 2 h 32"/>
                  <a:gd name="T10" fmla="*/ 19 w 20"/>
                  <a:gd name="T11" fmla="*/ 29 h 32"/>
                  <a:gd name="T12" fmla="*/ 19 w 20"/>
                  <a:gd name="T13" fmla="*/ 31 h 32"/>
                  <a:gd name="T14" fmla="*/ 18 w 20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18" y="32"/>
                      <a:pt x="17" y="32"/>
                      <a:pt x="17" y="31"/>
                    </a:cubicBezTo>
                    <a:cubicBezTo>
                      <a:pt x="8" y="23"/>
                      <a:pt x="0" y="1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11" y="20"/>
                      <a:pt x="19" y="29"/>
                    </a:cubicBezTo>
                    <a:cubicBezTo>
                      <a:pt x="20" y="29"/>
                      <a:pt x="20" y="31"/>
                      <a:pt x="19" y="31"/>
                    </a:cubicBezTo>
                    <a:cubicBezTo>
                      <a:pt x="19" y="32"/>
                      <a:pt x="19" y="32"/>
                      <a:pt x="18" y="32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î$ļîḓé">
                <a:extLst>
                  <a:ext uri="{FF2B5EF4-FFF2-40B4-BE49-F238E27FC236}">
                    <a16:creationId xmlns:a16="http://schemas.microsoft.com/office/drawing/2014/main" id="{DDFC7B52-4D24-4FA9-8CE2-861079B0CA62}"/>
                  </a:ext>
                </a:extLst>
              </p:cNvPr>
              <p:cNvSpPr/>
              <p:nvPr/>
            </p:nvSpPr>
            <p:spPr bwMode="auto">
              <a:xfrm>
                <a:off x="7688263" y="3198813"/>
                <a:ext cx="66675" cy="95250"/>
              </a:xfrm>
              <a:custGeom>
                <a:avLst/>
                <a:gdLst>
                  <a:gd name="T0" fmla="*/ 18 w 20"/>
                  <a:gd name="T1" fmla="*/ 29 h 29"/>
                  <a:gd name="T2" fmla="*/ 18 w 20"/>
                  <a:gd name="T3" fmla="*/ 29 h 29"/>
                  <a:gd name="T4" fmla="*/ 4 w 20"/>
                  <a:gd name="T5" fmla="*/ 19 h 29"/>
                  <a:gd name="T6" fmla="*/ 2 w 20"/>
                  <a:gd name="T7" fmla="*/ 2 h 29"/>
                  <a:gd name="T8" fmla="*/ 4 w 20"/>
                  <a:gd name="T9" fmla="*/ 1 h 29"/>
                  <a:gd name="T10" fmla="*/ 6 w 20"/>
                  <a:gd name="T11" fmla="*/ 3 h 29"/>
                  <a:gd name="T12" fmla="*/ 7 w 20"/>
                  <a:gd name="T13" fmla="*/ 17 h 29"/>
                  <a:gd name="T14" fmla="*/ 18 w 20"/>
                  <a:gd name="T15" fmla="*/ 25 h 29"/>
                  <a:gd name="T16" fmla="*/ 20 w 20"/>
                  <a:gd name="T17" fmla="*/ 28 h 29"/>
                  <a:gd name="T18" fmla="*/ 18 w 2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8" y="29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2" y="28"/>
                      <a:pt x="7" y="24"/>
                      <a:pt x="4" y="19"/>
                    </a:cubicBezTo>
                    <a:cubicBezTo>
                      <a:pt x="1" y="14"/>
                      <a:pt x="0" y="7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4" y="7"/>
                      <a:pt x="5" y="12"/>
                      <a:pt x="7" y="17"/>
                    </a:cubicBezTo>
                    <a:cubicBezTo>
                      <a:pt x="10" y="21"/>
                      <a:pt x="14" y="24"/>
                      <a:pt x="18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9"/>
                      <a:pt x="19" y="29"/>
                      <a:pt x="18" y="29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íşlîdê">
                <a:extLst>
                  <a:ext uri="{FF2B5EF4-FFF2-40B4-BE49-F238E27FC236}">
                    <a16:creationId xmlns:a16="http://schemas.microsoft.com/office/drawing/2014/main" id="{3C486AF6-EA29-4F29-9A4C-BAB70F7CF2EE}"/>
                  </a:ext>
                </a:extLst>
              </p:cNvPr>
              <p:cNvSpPr/>
              <p:nvPr/>
            </p:nvSpPr>
            <p:spPr bwMode="auto">
              <a:xfrm>
                <a:off x="5718176" y="2647950"/>
                <a:ext cx="1739900" cy="758825"/>
              </a:xfrm>
              <a:custGeom>
                <a:avLst/>
                <a:gdLst>
                  <a:gd name="T0" fmla="*/ 6 w 527"/>
                  <a:gd name="T1" fmla="*/ 57 h 230"/>
                  <a:gd name="T2" fmla="*/ 0 w 527"/>
                  <a:gd name="T3" fmla="*/ 104 h 230"/>
                  <a:gd name="T4" fmla="*/ 175 w 527"/>
                  <a:gd name="T5" fmla="*/ 170 h 230"/>
                  <a:gd name="T6" fmla="*/ 329 w 527"/>
                  <a:gd name="T7" fmla="*/ 96 h 230"/>
                  <a:gd name="T8" fmla="*/ 505 w 527"/>
                  <a:gd name="T9" fmla="*/ 230 h 230"/>
                  <a:gd name="T10" fmla="*/ 527 w 527"/>
                  <a:gd name="T11" fmla="*/ 186 h 230"/>
                  <a:gd name="T12" fmla="*/ 382 w 527"/>
                  <a:gd name="T13" fmla="*/ 24 h 230"/>
                  <a:gd name="T14" fmla="*/ 320 w 527"/>
                  <a:gd name="T15" fmla="*/ 9 h 230"/>
                  <a:gd name="T16" fmla="*/ 127 w 527"/>
                  <a:gd name="T17" fmla="*/ 65 h 230"/>
                  <a:gd name="T18" fmla="*/ 6 w 527"/>
                  <a:gd name="T19" fmla="*/ 5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230">
                    <a:moveTo>
                      <a:pt x="6" y="57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34" y="216"/>
                      <a:pt x="175" y="170"/>
                    </a:cubicBezTo>
                    <a:cubicBezTo>
                      <a:pt x="316" y="123"/>
                      <a:pt x="329" y="96"/>
                      <a:pt x="329" y="96"/>
                    </a:cubicBezTo>
                    <a:cubicBezTo>
                      <a:pt x="329" y="96"/>
                      <a:pt x="331" y="172"/>
                      <a:pt x="505" y="230"/>
                    </a:cubicBezTo>
                    <a:cubicBezTo>
                      <a:pt x="505" y="230"/>
                      <a:pt x="526" y="207"/>
                      <a:pt x="527" y="186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62" y="3"/>
                      <a:pt x="347" y="0"/>
                      <a:pt x="320" y="9"/>
                    </a:cubicBezTo>
                    <a:cubicBezTo>
                      <a:pt x="259" y="31"/>
                      <a:pt x="145" y="65"/>
                      <a:pt x="127" y="65"/>
                    </a:cubicBezTo>
                    <a:lnTo>
                      <a:pt x="6" y="57"/>
                    </a:ln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ïs1îḓê">
                <a:extLst>
                  <a:ext uri="{FF2B5EF4-FFF2-40B4-BE49-F238E27FC236}">
                    <a16:creationId xmlns:a16="http://schemas.microsoft.com/office/drawing/2014/main" id="{BFC9FCD0-F03F-4F3B-8D07-DA3530D913C0}"/>
                  </a:ext>
                </a:extLst>
              </p:cNvPr>
              <p:cNvSpPr/>
              <p:nvPr/>
            </p:nvSpPr>
            <p:spPr bwMode="auto">
              <a:xfrm>
                <a:off x="5443538" y="1627188"/>
                <a:ext cx="1211263" cy="1360488"/>
              </a:xfrm>
              <a:custGeom>
                <a:avLst/>
                <a:gdLst>
                  <a:gd name="T0" fmla="*/ 140 w 367"/>
                  <a:gd name="T1" fmla="*/ 21 h 413"/>
                  <a:gd name="T2" fmla="*/ 0 w 367"/>
                  <a:gd name="T3" fmla="*/ 112 h 413"/>
                  <a:gd name="T4" fmla="*/ 61 w 367"/>
                  <a:gd name="T5" fmla="*/ 164 h 413"/>
                  <a:gd name="T6" fmla="*/ 122 w 367"/>
                  <a:gd name="T7" fmla="*/ 117 h 413"/>
                  <a:gd name="T8" fmla="*/ 77 w 367"/>
                  <a:gd name="T9" fmla="*/ 390 h 413"/>
                  <a:gd name="T10" fmla="*/ 84 w 367"/>
                  <a:gd name="T11" fmla="*/ 401 h 413"/>
                  <a:gd name="T12" fmla="*/ 250 w 367"/>
                  <a:gd name="T13" fmla="*/ 366 h 413"/>
                  <a:gd name="T14" fmla="*/ 351 w 367"/>
                  <a:gd name="T15" fmla="*/ 142 h 413"/>
                  <a:gd name="T16" fmla="*/ 366 w 367"/>
                  <a:gd name="T17" fmla="*/ 65 h 413"/>
                  <a:gd name="T18" fmla="*/ 346 w 367"/>
                  <a:gd name="T19" fmla="*/ 30 h 413"/>
                  <a:gd name="T20" fmla="*/ 140 w 367"/>
                  <a:gd name="T21" fmla="*/ 2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413">
                    <a:moveTo>
                      <a:pt x="140" y="21"/>
                    </a:moveTo>
                    <a:cubicBezTo>
                      <a:pt x="99" y="31"/>
                      <a:pt x="36" y="64"/>
                      <a:pt x="0" y="112"/>
                    </a:cubicBezTo>
                    <a:cubicBezTo>
                      <a:pt x="16" y="124"/>
                      <a:pt x="41" y="144"/>
                      <a:pt x="61" y="164"/>
                    </a:cubicBezTo>
                    <a:cubicBezTo>
                      <a:pt x="72" y="149"/>
                      <a:pt x="96" y="129"/>
                      <a:pt x="122" y="117"/>
                    </a:cubicBezTo>
                    <a:cubicBezTo>
                      <a:pt x="124" y="214"/>
                      <a:pt x="96" y="305"/>
                      <a:pt x="77" y="390"/>
                    </a:cubicBezTo>
                    <a:cubicBezTo>
                      <a:pt x="75" y="395"/>
                      <a:pt x="79" y="400"/>
                      <a:pt x="84" y="401"/>
                    </a:cubicBezTo>
                    <a:cubicBezTo>
                      <a:pt x="112" y="405"/>
                      <a:pt x="194" y="413"/>
                      <a:pt x="250" y="366"/>
                    </a:cubicBezTo>
                    <a:cubicBezTo>
                      <a:pt x="351" y="142"/>
                      <a:pt x="351" y="142"/>
                      <a:pt x="351" y="142"/>
                    </a:cubicBezTo>
                    <a:cubicBezTo>
                      <a:pt x="362" y="118"/>
                      <a:pt x="367" y="91"/>
                      <a:pt x="366" y="65"/>
                    </a:cubicBezTo>
                    <a:cubicBezTo>
                      <a:pt x="346" y="30"/>
                      <a:pt x="346" y="30"/>
                      <a:pt x="346" y="30"/>
                    </a:cubicBezTo>
                    <a:cubicBezTo>
                      <a:pt x="346" y="30"/>
                      <a:pt x="231" y="0"/>
                      <a:pt x="140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054"/>
                  </a:gs>
                  <a:gs pos="100000">
                    <a:srgbClr val="FFDD2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îṡ1iḑé">
                <a:extLst>
                  <a:ext uri="{FF2B5EF4-FFF2-40B4-BE49-F238E27FC236}">
                    <a16:creationId xmlns:a16="http://schemas.microsoft.com/office/drawing/2014/main" id="{83B6DB19-B279-41D2-AD5D-D43F2AEF6613}"/>
                  </a:ext>
                </a:extLst>
              </p:cNvPr>
              <p:cNvSpPr/>
              <p:nvPr/>
            </p:nvSpPr>
            <p:spPr bwMode="auto">
              <a:xfrm>
                <a:off x="5176838" y="1660525"/>
                <a:ext cx="1144588" cy="1468438"/>
              </a:xfrm>
              <a:custGeom>
                <a:avLst/>
                <a:gdLst>
                  <a:gd name="T0" fmla="*/ 289 w 347"/>
                  <a:gd name="T1" fmla="*/ 0 h 446"/>
                  <a:gd name="T2" fmla="*/ 279 w 347"/>
                  <a:gd name="T3" fmla="*/ 21 h 446"/>
                  <a:gd name="T4" fmla="*/ 295 w 347"/>
                  <a:gd name="T5" fmla="*/ 39 h 446"/>
                  <a:gd name="T6" fmla="*/ 320 w 347"/>
                  <a:gd name="T7" fmla="*/ 44 h 446"/>
                  <a:gd name="T8" fmla="*/ 164 w 347"/>
                  <a:gd name="T9" fmla="*/ 430 h 446"/>
                  <a:gd name="T10" fmla="*/ 32 w 347"/>
                  <a:gd name="T11" fmla="*/ 357 h 446"/>
                  <a:gd name="T12" fmla="*/ 173 w 347"/>
                  <a:gd name="T13" fmla="*/ 287 h 446"/>
                  <a:gd name="T14" fmla="*/ 198 w 347"/>
                  <a:gd name="T15" fmla="*/ 134 h 446"/>
                  <a:gd name="T16" fmla="*/ 121 w 347"/>
                  <a:gd name="T17" fmla="*/ 322 h 446"/>
                  <a:gd name="T18" fmla="*/ 77 w 347"/>
                  <a:gd name="T19" fmla="*/ 338 h 446"/>
                  <a:gd name="T20" fmla="*/ 76 w 347"/>
                  <a:gd name="T21" fmla="*/ 102 h 446"/>
                  <a:gd name="T22" fmla="*/ 289 w 347"/>
                  <a:gd name="T23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" h="446">
                    <a:moveTo>
                      <a:pt x="289" y="0"/>
                    </a:moveTo>
                    <a:cubicBezTo>
                      <a:pt x="281" y="2"/>
                      <a:pt x="277" y="12"/>
                      <a:pt x="279" y="21"/>
                    </a:cubicBezTo>
                    <a:cubicBezTo>
                      <a:pt x="281" y="29"/>
                      <a:pt x="288" y="35"/>
                      <a:pt x="295" y="39"/>
                    </a:cubicBezTo>
                    <a:cubicBezTo>
                      <a:pt x="303" y="42"/>
                      <a:pt x="320" y="44"/>
                      <a:pt x="320" y="44"/>
                    </a:cubicBezTo>
                    <a:cubicBezTo>
                      <a:pt x="320" y="44"/>
                      <a:pt x="347" y="318"/>
                      <a:pt x="164" y="430"/>
                    </a:cubicBezTo>
                    <a:cubicBezTo>
                      <a:pt x="137" y="446"/>
                      <a:pt x="32" y="357"/>
                      <a:pt x="32" y="357"/>
                    </a:cubicBezTo>
                    <a:cubicBezTo>
                      <a:pt x="32" y="357"/>
                      <a:pt x="141" y="349"/>
                      <a:pt x="173" y="287"/>
                    </a:cubicBezTo>
                    <a:cubicBezTo>
                      <a:pt x="191" y="255"/>
                      <a:pt x="198" y="134"/>
                      <a:pt x="198" y="134"/>
                    </a:cubicBezTo>
                    <a:cubicBezTo>
                      <a:pt x="198" y="134"/>
                      <a:pt x="57" y="210"/>
                      <a:pt x="121" y="322"/>
                    </a:cubicBezTo>
                    <a:cubicBezTo>
                      <a:pt x="125" y="329"/>
                      <a:pt x="77" y="338"/>
                      <a:pt x="77" y="338"/>
                    </a:cubicBezTo>
                    <a:cubicBezTo>
                      <a:pt x="77" y="338"/>
                      <a:pt x="0" y="208"/>
                      <a:pt x="76" y="102"/>
                    </a:cubicBezTo>
                    <a:cubicBezTo>
                      <a:pt x="149" y="1"/>
                      <a:pt x="289" y="0"/>
                      <a:pt x="2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ṡľiḑe">
                <a:extLst>
                  <a:ext uri="{FF2B5EF4-FFF2-40B4-BE49-F238E27FC236}">
                    <a16:creationId xmlns:a16="http://schemas.microsoft.com/office/drawing/2014/main" id="{071C0985-3156-456C-A567-7AEAB951B7C1}"/>
                  </a:ext>
                </a:extLst>
              </p:cNvPr>
              <p:cNvSpPr/>
              <p:nvPr/>
            </p:nvSpPr>
            <p:spPr bwMode="auto">
              <a:xfrm>
                <a:off x="6103938" y="1465263"/>
                <a:ext cx="260350" cy="366713"/>
              </a:xfrm>
              <a:custGeom>
                <a:avLst/>
                <a:gdLst>
                  <a:gd name="T0" fmla="*/ 24 w 79"/>
                  <a:gd name="T1" fmla="*/ 0 h 111"/>
                  <a:gd name="T2" fmla="*/ 1 w 79"/>
                  <a:gd name="T3" fmla="*/ 78 h 111"/>
                  <a:gd name="T4" fmla="*/ 5 w 79"/>
                  <a:gd name="T5" fmla="*/ 91 h 111"/>
                  <a:gd name="T6" fmla="*/ 73 w 79"/>
                  <a:gd name="T7" fmla="*/ 93 h 111"/>
                  <a:gd name="T8" fmla="*/ 79 w 79"/>
                  <a:gd name="T9" fmla="*/ 82 h 111"/>
                  <a:gd name="T10" fmla="*/ 76 w 79"/>
                  <a:gd name="T11" fmla="*/ 16 h 111"/>
                  <a:gd name="T12" fmla="*/ 24 w 79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11">
                    <a:moveTo>
                      <a:pt x="24" y="0"/>
                    </a:moveTo>
                    <a:cubicBezTo>
                      <a:pt x="1" y="78"/>
                      <a:pt x="1" y="78"/>
                      <a:pt x="1" y="78"/>
                    </a:cubicBezTo>
                    <a:cubicBezTo>
                      <a:pt x="0" y="83"/>
                      <a:pt x="1" y="88"/>
                      <a:pt x="5" y="91"/>
                    </a:cubicBezTo>
                    <a:cubicBezTo>
                      <a:pt x="16" y="99"/>
                      <a:pt x="39" y="111"/>
                      <a:pt x="73" y="93"/>
                    </a:cubicBezTo>
                    <a:cubicBezTo>
                      <a:pt x="77" y="91"/>
                      <a:pt x="79" y="87"/>
                      <a:pt x="79" y="82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$ľîdé">
                <a:extLst>
                  <a:ext uri="{FF2B5EF4-FFF2-40B4-BE49-F238E27FC236}">
                    <a16:creationId xmlns:a16="http://schemas.microsoft.com/office/drawing/2014/main" id="{9FF62F7A-DCE4-445F-A651-4834492CF135}"/>
                  </a:ext>
                </a:extLst>
              </p:cNvPr>
              <p:cNvSpPr/>
              <p:nvPr/>
            </p:nvSpPr>
            <p:spPr bwMode="auto">
              <a:xfrm>
                <a:off x="6067426" y="1158875"/>
                <a:ext cx="433388" cy="434975"/>
              </a:xfrm>
              <a:custGeom>
                <a:avLst/>
                <a:gdLst>
                  <a:gd name="T0" fmla="*/ 80 w 131"/>
                  <a:gd name="T1" fmla="*/ 0 h 132"/>
                  <a:gd name="T2" fmla="*/ 116 w 131"/>
                  <a:gd name="T3" fmla="*/ 70 h 132"/>
                  <a:gd name="T4" fmla="*/ 103 w 131"/>
                  <a:gd name="T5" fmla="*/ 121 h 132"/>
                  <a:gd name="T6" fmla="*/ 28 w 131"/>
                  <a:gd name="T7" fmla="*/ 99 h 132"/>
                  <a:gd name="T8" fmla="*/ 1 w 131"/>
                  <a:gd name="T9" fmla="*/ 47 h 132"/>
                  <a:gd name="T10" fmla="*/ 80 w 131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32">
                    <a:moveTo>
                      <a:pt x="80" y="0"/>
                    </a:moveTo>
                    <a:cubicBezTo>
                      <a:pt x="80" y="0"/>
                      <a:pt x="110" y="45"/>
                      <a:pt x="116" y="70"/>
                    </a:cubicBezTo>
                    <a:cubicBezTo>
                      <a:pt x="123" y="95"/>
                      <a:pt x="131" y="111"/>
                      <a:pt x="103" y="121"/>
                    </a:cubicBezTo>
                    <a:cubicBezTo>
                      <a:pt x="74" y="132"/>
                      <a:pt x="46" y="122"/>
                      <a:pt x="28" y="99"/>
                    </a:cubicBezTo>
                    <a:cubicBezTo>
                      <a:pt x="28" y="99"/>
                      <a:pt x="0" y="64"/>
                      <a:pt x="1" y="47"/>
                    </a:cubicBezTo>
                    <a:cubicBezTo>
                      <a:pt x="3" y="30"/>
                      <a:pt x="80" y="0"/>
                      <a:pt x="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A86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îṥ1iḑê">
                <a:extLst>
                  <a:ext uri="{FF2B5EF4-FFF2-40B4-BE49-F238E27FC236}">
                    <a16:creationId xmlns:a16="http://schemas.microsoft.com/office/drawing/2014/main" id="{6DCFBE74-7630-4FAE-A630-3DBA90FDB6C0}"/>
                  </a:ext>
                </a:extLst>
              </p:cNvPr>
              <p:cNvSpPr/>
              <p:nvPr/>
            </p:nvSpPr>
            <p:spPr bwMode="auto">
              <a:xfrm>
                <a:off x="6388101" y="1257300"/>
                <a:ext cx="92075" cy="139700"/>
              </a:xfrm>
              <a:custGeom>
                <a:avLst/>
                <a:gdLst>
                  <a:gd name="T0" fmla="*/ 1 w 28"/>
                  <a:gd name="T1" fmla="*/ 0 h 42"/>
                  <a:gd name="T2" fmla="*/ 28 w 28"/>
                  <a:gd name="T3" fmla="*/ 29 h 42"/>
                  <a:gd name="T4" fmla="*/ 9 w 28"/>
                  <a:gd name="T5" fmla="*/ 42 h 42"/>
                  <a:gd name="T6" fmla="*/ 0 w 28"/>
                  <a:gd name="T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1" y="0"/>
                    </a:moveTo>
                    <a:cubicBezTo>
                      <a:pt x="9" y="10"/>
                      <a:pt x="18" y="20"/>
                      <a:pt x="28" y="29"/>
                    </a:cubicBezTo>
                    <a:cubicBezTo>
                      <a:pt x="22" y="33"/>
                      <a:pt x="16" y="38"/>
                      <a:pt x="9" y="42"/>
                    </a:cubicBezTo>
                    <a:cubicBezTo>
                      <a:pt x="6" y="30"/>
                      <a:pt x="3" y="17"/>
                      <a:pt x="0" y="5"/>
                    </a:cubicBezTo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iSľiḋê">
                <a:extLst>
                  <a:ext uri="{FF2B5EF4-FFF2-40B4-BE49-F238E27FC236}">
                    <a16:creationId xmlns:a16="http://schemas.microsoft.com/office/drawing/2014/main" id="{A7692D9C-5D0D-4000-99E9-4A7929A8444D}"/>
                  </a:ext>
                </a:extLst>
              </p:cNvPr>
              <p:cNvSpPr/>
              <p:nvPr/>
            </p:nvSpPr>
            <p:spPr bwMode="auto">
              <a:xfrm>
                <a:off x="5926138" y="968375"/>
                <a:ext cx="485775" cy="560388"/>
              </a:xfrm>
              <a:custGeom>
                <a:avLst/>
                <a:gdLst>
                  <a:gd name="T0" fmla="*/ 139 w 147"/>
                  <a:gd name="T1" fmla="*/ 15 h 170"/>
                  <a:gd name="T2" fmla="*/ 122 w 147"/>
                  <a:gd name="T3" fmla="*/ 3 h 170"/>
                  <a:gd name="T4" fmla="*/ 121 w 147"/>
                  <a:gd name="T5" fmla="*/ 3 h 170"/>
                  <a:gd name="T6" fmla="*/ 117 w 147"/>
                  <a:gd name="T7" fmla="*/ 2 h 170"/>
                  <a:gd name="T8" fmla="*/ 75 w 147"/>
                  <a:gd name="T9" fmla="*/ 28 h 170"/>
                  <a:gd name="T10" fmla="*/ 73 w 147"/>
                  <a:gd name="T11" fmla="*/ 36 h 170"/>
                  <a:gd name="T12" fmla="*/ 24 w 147"/>
                  <a:gd name="T13" fmla="*/ 93 h 170"/>
                  <a:gd name="T14" fmla="*/ 21 w 147"/>
                  <a:gd name="T15" fmla="*/ 95 h 170"/>
                  <a:gd name="T16" fmla="*/ 9 w 147"/>
                  <a:gd name="T17" fmla="*/ 100 h 170"/>
                  <a:gd name="T18" fmla="*/ 34 w 147"/>
                  <a:gd name="T19" fmla="*/ 145 h 170"/>
                  <a:gd name="T20" fmla="*/ 34 w 147"/>
                  <a:gd name="T21" fmla="*/ 148 h 170"/>
                  <a:gd name="T22" fmla="*/ 43 w 147"/>
                  <a:gd name="T23" fmla="*/ 164 h 170"/>
                  <a:gd name="T24" fmla="*/ 77 w 147"/>
                  <a:gd name="T25" fmla="*/ 165 h 170"/>
                  <a:gd name="T26" fmla="*/ 78 w 147"/>
                  <a:gd name="T27" fmla="*/ 162 h 170"/>
                  <a:gd name="T28" fmla="*/ 69 w 147"/>
                  <a:gd name="T29" fmla="*/ 141 h 170"/>
                  <a:gd name="T30" fmla="*/ 70 w 147"/>
                  <a:gd name="T31" fmla="*/ 138 h 170"/>
                  <a:gd name="T32" fmla="*/ 78 w 147"/>
                  <a:gd name="T33" fmla="*/ 137 h 170"/>
                  <a:gd name="T34" fmla="*/ 79 w 147"/>
                  <a:gd name="T35" fmla="*/ 136 h 170"/>
                  <a:gd name="T36" fmla="*/ 80 w 147"/>
                  <a:gd name="T37" fmla="*/ 130 h 170"/>
                  <a:gd name="T38" fmla="*/ 73 w 147"/>
                  <a:gd name="T39" fmla="*/ 99 h 170"/>
                  <a:gd name="T40" fmla="*/ 145 w 147"/>
                  <a:gd name="T41" fmla="*/ 49 h 170"/>
                  <a:gd name="T42" fmla="*/ 147 w 147"/>
                  <a:gd name="T43" fmla="*/ 36 h 170"/>
                  <a:gd name="T44" fmla="*/ 139 w 147"/>
                  <a:gd name="T45" fmla="*/ 1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70">
                    <a:moveTo>
                      <a:pt x="139" y="15"/>
                    </a:moveTo>
                    <a:cubicBezTo>
                      <a:pt x="134" y="9"/>
                      <a:pt x="128" y="5"/>
                      <a:pt x="122" y="3"/>
                    </a:cubicBezTo>
                    <a:cubicBezTo>
                      <a:pt x="122" y="3"/>
                      <a:pt x="121" y="3"/>
                      <a:pt x="121" y="3"/>
                    </a:cubicBezTo>
                    <a:cubicBezTo>
                      <a:pt x="119" y="3"/>
                      <a:pt x="118" y="3"/>
                      <a:pt x="117" y="2"/>
                    </a:cubicBezTo>
                    <a:cubicBezTo>
                      <a:pt x="99" y="0"/>
                      <a:pt x="80" y="11"/>
                      <a:pt x="75" y="28"/>
                    </a:cubicBezTo>
                    <a:cubicBezTo>
                      <a:pt x="74" y="30"/>
                      <a:pt x="73" y="33"/>
                      <a:pt x="73" y="36"/>
                    </a:cubicBezTo>
                    <a:cubicBezTo>
                      <a:pt x="40" y="49"/>
                      <a:pt x="20" y="68"/>
                      <a:pt x="24" y="93"/>
                    </a:cubicBezTo>
                    <a:cubicBezTo>
                      <a:pt x="24" y="94"/>
                      <a:pt x="23" y="95"/>
                      <a:pt x="21" y="95"/>
                    </a:cubicBezTo>
                    <a:cubicBezTo>
                      <a:pt x="18" y="94"/>
                      <a:pt x="14" y="94"/>
                      <a:pt x="9" y="100"/>
                    </a:cubicBezTo>
                    <a:cubicBezTo>
                      <a:pt x="0" y="110"/>
                      <a:pt x="8" y="131"/>
                      <a:pt x="34" y="145"/>
                    </a:cubicBezTo>
                    <a:cubicBezTo>
                      <a:pt x="35" y="146"/>
                      <a:pt x="35" y="147"/>
                      <a:pt x="34" y="148"/>
                    </a:cubicBezTo>
                    <a:cubicBezTo>
                      <a:pt x="31" y="151"/>
                      <a:pt x="26" y="159"/>
                      <a:pt x="43" y="164"/>
                    </a:cubicBezTo>
                    <a:cubicBezTo>
                      <a:pt x="60" y="170"/>
                      <a:pt x="72" y="167"/>
                      <a:pt x="77" y="165"/>
                    </a:cubicBezTo>
                    <a:cubicBezTo>
                      <a:pt x="78" y="165"/>
                      <a:pt x="78" y="163"/>
                      <a:pt x="78" y="162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8" y="140"/>
                      <a:pt x="69" y="139"/>
                      <a:pt x="70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81" y="135"/>
                      <a:pt x="82" y="132"/>
                      <a:pt x="80" y="130"/>
                    </a:cubicBezTo>
                    <a:cubicBezTo>
                      <a:pt x="75" y="123"/>
                      <a:pt x="63" y="106"/>
                      <a:pt x="73" y="99"/>
                    </a:cubicBezTo>
                    <a:cubicBezTo>
                      <a:pt x="85" y="91"/>
                      <a:pt x="137" y="70"/>
                      <a:pt x="145" y="49"/>
                    </a:cubicBezTo>
                    <a:cubicBezTo>
                      <a:pt x="146" y="45"/>
                      <a:pt x="147" y="41"/>
                      <a:pt x="147" y="36"/>
                    </a:cubicBezTo>
                    <a:cubicBezTo>
                      <a:pt x="147" y="36"/>
                      <a:pt x="145" y="21"/>
                      <a:pt x="139" y="15"/>
                    </a:cubicBezTo>
                    <a:close/>
                  </a:path>
                </a:pathLst>
              </a:custGeom>
              <a:solidFill>
                <a:srgbClr val="003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ï$ľiḋe">
                <a:extLst>
                  <a:ext uri="{FF2B5EF4-FFF2-40B4-BE49-F238E27FC236}">
                    <a16:creationId xmlns:a16="http://schemas.microsoft.com/office/drawing/2014/main" id="{E7F4F2F3-99FD-45FC-B710-C414C02AEB84}"/>
                  </a:ext>
                </a:extLst>
              </p:cNvPr>
              <p:cNvSpPr/>
              <p:nvPr/>
            </p:nvSpPr>
            <p:spPr bwMode="auto">
              <a:xfrm>
                <a:off x="6061076" y="1336675"/>
                <a:ext cx="128588" cy="149225"/>
              </a:xfrm>
              <a:custGeom>
                <a:avLst/>
                <a:gdLst>
                  <a:gd name="T0" fmla="*/ 39 w 39"/>
                  <a:gd name="T1" fmla="*/ 29 h 45"/>
                  <a:gd name="T2" fmla="*/ 12 w 39"/>
                  <a:gd name="T3" fmla="*/ 11 h 45"/>
                  <a:gd name="T4" fmla="*/ 38 w 39"/>
                  <a:gd name="T5" fmla="*/ 44 h 45"/>
                  <a:gd name="T6" fmla="*/ 39 w 39"/>
                  <a:gd name="T7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39" y="29"/>
                    </a:moveTo>
                    <a:cubicBezTo>
                      <a:pt x="39" y="29"/>
                      <a:pt x="25" y="0"/>
                      <a:pt x="12" y="11"/>
                    </a:cubicBezTo>
                    <a:cubicBezTo>
                      <a:pt x="0" y="22"/>
                      <a:pt x="26" y="45"/>
                      <a:pt x="38" y="44"/>
                    </a:cubicBezTo>
                    <a:lnTo>
                      <a:pt x="39" y="29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iṩļïḍè">
                <a:extLst>
                  <a:ext uri="{FF2B5EF4-FFF2-40B4-BE49-F238E27FC236}">
                    <a16:creationId xmlns:a16="http://schemas.microsoft.com/office/drawing/2014/main" id="{BB090BF6-E237-4164-9259-0645F2A3097A}"/>
                  </a:ext>
                </a:extLst>
              </p:cNvPr>
              <p:cNvSpPr/>
              <p:nvPr/>
            </p:nvSpPr>
            <p:spPr bwMode="auto">
              <a:xfrm>
                <a:off x="6361113" y="1682750"/>
                <a:ext cx="984250" cy="1143000"/>
              </a:xfrm>
              <a:custGeom>
                <a:avLst/>
                <a:gdLst>
                  <a:gd name="T0" fmla="*/ 68 w 298"/>
                  <a:gd name="T1" fmla="*/ 13 h 347"/>
                  <a:gd name="T2" fmla="*/ 176 w 298"/>
                  <a:gd name="T3" fmla="*/ 111 h 347"/>
                  <a:gd name="T4" fmla="*/ 266 w 298"/>
                  <a:gd name="T5" fmla="*/ 90 h 347"/>
                  <a:gd name="T6" fmla="*/ 298 w 298"/>
                  <a:gd name="T7" fmla="*/ 133 h 347"/>
                  <a:gd name="T8" fmla="*/ 102 w 298"/>
                  <a:gd name="T9" fmla="*/ 174 h 347"/>
                  <a:gd name="T10" fmla="*/ 69 w 298"/>
                  <a:gd name="T11" fmla="*/ 147 h 347"/>
                  <a:gd name="T12" fmla="*/ 45 w 298"/>
                  <a:gd name="T13" fmla="*/ 258 h 347"/>
                  <a:gd name="T14" fmla="*/ 53 w 298"/>
                  <a:gd name="T15" fmla="*/ 326 h 347"/>
                  <a:gd name="T16" fmla="*/ 0 w 298"/>
                  <a:gd name="T17" fmla="*/ 347 h 347"/>
                  <a:gd name="T18" fmla="*/ 24 w 298"/>
                  <a:gd name="T19" fmla="*/ 168 h 347"/>
                  <a:gd name="T20" fmla="*/ 2 w 298"/>
                  <a:gd name="T21" fmla="*/ 30 h 347"/>
                  <a:gd name="T22" fmla="*/ 9 w 298"/>
                  <a:gd name="T2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8" h="347">
                    <a:moveTo>
                      <a:pt x="68" y="13"/>
                    </a:moveTo>
                    <a:cubicBezTo>
                      <a:pt x="84" y="31"/>
                      <a:pt x="135" y="103"/>
                      <a:pt x="176" y="111"/>
                    </a:cubicBezTo>
                    <a:cubicBezTo>
                      <a:pt x="239" y="123"/>
                      <a:pt x="266" y="90"/>
                      <a:pt x="266" y="90"/>
                    </a:cubicBezTo>
                    <a:cubicBezTo>
                      <a:pt x="298" y="133"/>
                      <a:pt x="298" y="133"/>
                      <a:pt x="298" y="133"/>
                    </a:cubicBezTo>
                    <a:cubicBezTo>
                      <a:pt x="298" y="133"/>
                      <a:pt x="226" y="248"/>
                      <a:pt x="102" y="174"/>
                    </a:cubicBezTo>
                    <a:cubicBezTo>
                      <a:pt x="83" y="162"/>
                      <a:pt x="69" y="147"/>
                      <a:pt x="69" y="147"/>
                    </a:cubicBezTo>
                    <a:cubicBezTo>
                      <a:pt x="69" y="147"/>
                      <a:pt x="48" y="208"/>
                      <a:pt x="45" y="258"/>
                    </a:cubicBezTo>
                    <a:cubicBezTo>
                      <a:pt x="42" y="307"/>
                      <a:pt x="53" y="326"/>
                      <a:pt x="53" y="326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47"/>
                      <a:pt x="18" y="247"/>
                      <a:pt x="24" y="168"/>
                    </a:cubicBezTo>
                    <a:cubicBezTo>
                      <a:pt x="29" y="90"/>
                      <a:pt x="27" y="74"/>
                      <a:pt x="2" y="3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i$ľiḋê">
                <a:extLst>
                  <a:ext uri="{FF2B5EF4-FFF2-40B4-BE49-F238E27FC236}">
                    <a16:creationId xmlns:a16="http://schemas.microsoft.com/office/drawing/2014/main" id="{96376B4D-A20E-4190-9CC9-703AC1FA0626}"/>
                  </a:ext>
                </a:extLst>
              </p:cNvPr>
              <p:cNvSpPr/>
              <p:nvPr/>
            </p:nvSpPr>
            <p:spPr bwMode="auto">
              <a:xfrm>
                <a:off x="7210426" y="1958975"/>
                <a:ext cx="184150" cy="214313"/>
              </a:xfrm>
              <a:custGeom>
                <a:avLst/>
                <a:gdLst>
                  <a:gd name="T0" fmla="*/ 46 w 56"/>
                  <a:gd name="T1" fmla="*/ 65 h 65"/>
                  <a:gd name="T2" fmla="*/ 40 w 56"/>
                  <a:gd name="T3" fmla="*/ 61 h 65"/>
                  <a:gd name="T4" fmla="*/ 10 w 56"/>
                  <a:gd name="T5" fmla="*/ 23 h 65"/>
                  <a:gd name="T6" fmla="*/ 3 w 56"/>
                  <a:gd name="T7" fmla="*/ 14 h 65"/>
                  <a:gd name="T8" fmla="*/ 4 w 56"/>
                  <a:gd name="T9" fmla="*/ 3 h 65"/>
                  <a:gd name="T10" fmla="*/ 16 w 56"/>
                  <a:gd name="T11" fmla="*/ 4 h 65"/>
                  <a:gd name="T12" fmla="*/ 22 w 56"/>
                  <a:gd name="T13" fmla="*/ 12 h 65"/>
                  <a:gd name="T14" fmla="*/ 53 w 56"/>
                  <a:gd name="T15" fmla="*/ 52 h 65"/>
                  <a:gd name="T16" fmla="*/ 51 w 56"/>
                  <a:gd name="T17" fmla="*/ 63 h 65"/>
                  <a:gd name="T18" fmla="*/ 46 w 56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5">
                    <a:moveTo>
                      <a:pt x="46" y="65"/>
                    </a:moveTo>
                    <a:cubicBezTo>
                      <a:pt x="44" y="65"/>
                      <a:pt x="41" y="63"/>
                      <a:pt x="40" y="61"/>
                    </a:cubicBezTo>
                    <a:cubicBezTo>
                      <a:pt x="26" y="41"/>
                      <a:pt x="17" y="30"/>
                      <a:pt x="10" y="23"/>
                    </a:cubicBezTo>
                    <a:cubicBezTo>
                      <a:pt x="8" y="20"/>
                      <a:pt x="5" y="17"/>
                      <a:pt x="3" y="14"/>
                    </a:cubicBezTo>
                    <a:cubicBezTo>
                      <a:pt x="0" y="11"/>
                      <a:pt x="1" y="6"/>
                      <a:pt x="4" y="3"/>
                    </a:cubicBezTo>
                    <a:cubicBezTo>
                      <a:pt x="8" y="0"/>
                      <a:pt x="13" y="1"/>
                      <a:pt x="16" y="4"/>
                    </a:cubicBezTo>
                    <a:cubicBezTo>
                      <a:pt x="18" y="7"/>
                      <a:pt x="20" y="9"/>
                      <a:pt x="22" y="12"/>
                    </a:cubicBezTo>
                    <a:cubicBezTo>
                      <a:pt x="29" y="20"/>
                      <a:pt x="38" y="31"/>
                      <a:pt x="53" y="52"/>
                    </a:cubicBezTo>
                    <a:cubicBezTo>
                      <a:pt x="56" y="56"/>
                      <a:pt x="55" y="61"/>
                      <a:pt x="51" y="63"/>
                    </a:cubicBezTo>
                    <a:cubicBezTo>
                      <a:pt x="50" y="64"/>
                      <a:pt x="48" y="65"/>
                      <a:pt x="46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î$1íde">
                <a:extLst>
                  <a:ext uri="{FF2B5EF4-FFF2-40B4-BE49-F238E27FC236}">
                    <a16:creationId xmlns:a16="http://schemas.microsoft.com/office/drawing/2014/main" id="{E99018A4-BA20-4AD5-88B4-7F84DB4A7D9E}"/>
                  </a:ext>
                </a:extLst>
              </p:cNvPr>
              <p:cNvSpPr/>
              <p:nvPr/>
            </p:nvSpPr>
            <p:spPr bwMode="auto">
              <a:xfrm>
                <a:off x="7354888" y="1679575"/>
                <a:ext cx="307975" cy="336550"/>
              </a:xfrm>
              <a:custGeom>
                <a:avLst/>
                <a:gdLst>
                  <a:gd name="T0" fmla="*/ 7 w 93"/>
                  <a:gd name="T1" fmla="*/ 0 h 102"/>
                  <a:gd name="T2" fmla="*/ 17 w 93"/>
                  <a:gd name="T3" fmla="*/ 10 h 102"/>
                  <a:gd name="T4" fmla="*/ 20 w 93"/>
                  <a:gd name="T5" fmla="*/ 24 h 102"/>
                  <a:gd name="T6" fmla="*/ 21 w 93"/>
                  <a:gd name="T7" fmla="*/ 47 h 102"/>
                  <a:gd name="T8" fmla="*/ 52 w 93"/>
                  <a:gd name="T9" fmla="*/ 22 h 102"/>
                  <a:gd name="T10" fmla="*/ 90 w 93"/>
                  <a:gd name="T11" fmla="*/ 17 h 102"/>
                  <a:gd name="T12" fmla="*/ 49 w 93"/>
                  <a:gd name="T13" fmla="*/ 42 h 102"/>
                  <a:gd name="T14" fmla="*/ 93 w 93"/>
                  <a:gd name="T15" fmla="*/ 30 h 102"/>
                  <a:gd name="T16" fmla="*/ 58 w 93"/>
                  <a:gd name="T17" fmla="*/ 47 h 102"/>
                  <a:gd name="T18" fmla="*/ 80 w 93"/>
                  <a:gd name="T19" fmla="*/ 41 h 102"/>
                  <a:gd name="T20" fmla="*/ 89 w 93"/>
                  <a:gd name="T21" fmla="*/ 42 h 102"/>
                  <a:gd name="T22" fmla="*/ 52 w 93"/>
                  <a:gd name="T23" fmla="*/ 62 h 102"/>
                  <a:gd name="T24" fmla="*/ 80 w 93"/>
                  <a:gd name="T25" fmla="*/ 51 h 102"/>
                  <a:gd name="T26" fmla="*/ 75 w 93"/>
                  <a:gd name="T27" fmla="*/ 60 h 102"/>
                  <a:gd name="T28" fmla="*/ 21 w 93"/>
                  <a:gd name="T29" fmla="*/ 102 h 102"/>
                  <a:gd name="T30" fmla="*/ 3 w 93"/>
                  <a:gd name="T31" fmla="*/ 61 h 102"/>
                  <a:gd name="T32" fmla="*/ 7 w 93"/>
                  <a:gd name="T3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2">
                    <a:moveTo>
                      <a:pt x="7" y="0"/>
                    </a:moveTo>
                    <a:cubicBezTo>
                      <a:pt x="11" y="1"/>
                      <a:pt x="15" y="5"/>
                      <a:pt x="17" y="10"/>
                    </a:cubicBezTo>
                    <a:cubicBezTo>
                      <a:pt x="19" y="14"/>
                      <a:pt x="20" y="19"/>
                      <a:pt x="20" y="24"/>
                    </a:cubicBezTo>
                    <a:cubicBezTo>
                      <a:pt x="20" y="32"/>
                      <a:pt x="21" y="39"/>
                      <a:pt x="21" y="47"/>
                    </a:cubicBezTo>
                    <a:cubicBezTo>
                      <a:pt x="30" y="36"/>
                      <a:pt x="40" y="28"/>
                      <a:pt x="52" y="22"/>
                    </a:cubicBezTo>
                    <a:cubicBezTo>
                      <a:pt x="63" y="16"/>
                      <a:pt x="77" y="14"/>
                      <a:pt x="90" y="17"/>
                    </a:cubicBezTo>
                    <a:cubicBezTo>
                      <a:pt x="78" y="27"/>
                      <a:pt x="64" y="36"/>
                      <a:pt x="49" y="42"/>
                    </a:cubicBezTo>
                    <a:cubicBezTo>
                      <a:pt x="61" y="32"/>
                      <a:pt x="77" y="28"/>
                      <a:pt x="93" y="30"/>
                    </a:cubicBezTo>
                    <a:cubicBezTo>
                      <a:pt x="82" y="38"/>
                      <a:pt x="70" y="44"/>
                      <a:pt x="58" y="47"/>
                    </a:cubicBezTo>
                    <a:cubicBezTo>
                      <a:pt x="65" y="45"/>
                      <a:pt x="72" y="43"/>
                      <a:pt x="80" y="41"/>
                    </a:cubicBezTo>
                    <a:cubicBezTo>
                      <a:pt x="83" y="40"/>
                      <a:pt x="87" y="39"/>
                      <a:pt x="89" y="42"/>
                    </a:cubicBezTo>
                    <a:cubicBezTo>
                      <a:pt x="77" y="49"/>
                      <a:pt x="65" y="56"/>
                      <a:pt x="52" y="62"/>
                    </a:cubicBezTo>
                    <a:cubicBezTo>
                      <a:pt x="62" y="58"/>
                      <a:pt x="71" y="55"/>
                      <a:pt x="80" y="51"/>
                    </a:cubicBezTo>
                    <a:cubicBezTo>
                      <a:pt x="82" y="54"/>
                      <a:pt x="78" y="58"/>
                      <a:pt x="75" y="60"/>
                    </a:cubicBezTo>
                    <a:cubicBezTo>
                      <a:pt x="55" y="72"/>
                      <a:pt x="37" y="86"/>
                      <a:pt x="21" y="102"/>
                    </a:cubicBezTo>
                    <a:cubicBezTo>
                      <a:pt x="9" y="84"/>
                      <a:pt x="0" y="83"/>
                      <a:pt x="3" y="61"/>
                    </a:cubicBezTo>
                    <a:cubicBezTo>
                      <a:pt x="4" y="56"/>
                      <a:pt x="9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îṣḻidé">
                <a:extLst>
                  <a:ext uri="{FF2B5EF4-FFF2-40B4-BE49-F238E27FC236}">
                    <a16:creationId xmlns:a16="http://schemas.microsoft.com/office/drawing/2014/main" id="{2F9A74CD-A5EE-4B7C-A41E-E58C65161D09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íš1îḍè">
                <a:extLst>
                  <a:ext uri="{FF2B5EF4-FFF2-40B4-BE49-F238E27FC236}">
                    <a16:creationId xmlns:a16="http://schemas.microsoft.com/office/drawing/2014/main" id="{275E222F-E386-4CE0-A1B7-718DFB9F1A77}"/>
                  </a:ext>
                </a:extLst>
              </p:cNvPr>
              <p:cNvSpPr/>
              <p:nvPr/>
            </p:nvSpPr>
            <p:spPr bwMode="auto">
              <a:xfrm>
                <a:off x="4791076" y="3198813"/>
                <a:ext cx="1131888" cy="566738"/>
              </a:xfrm>
              <a:custGeom>
                <a:avLst/>
                <a:gdLst>
                  <a:gd name="T0" fmla="*/ 665 w 713"/>
                  <a:gd name="T1" fmla="*/ 357 h 357"/>
                  <a:gd name="T2" fmla="*/ 0 w 713"/>
                  <a:gd name="T3" fmla="*/ 170 h 357"/>
                  <a:gd name="T4" fmla="*/ 47 w 713"/>
                  <a:gd name="T5" fmla="*/ 0 h 357"/>
                  <a:gd name="T6" fmla="*/ 713 w 713"/>
                  <a:gd name="T7" fmla="*/ 184 h 357"/>
                  <a:gd name="T8" fmla="*/ 665 w 713"/>
                  <a:gd name="T9" fmla="*/ 357 h 357"/>
                  <a:gd name="T10" fmla="*/ 665 w 71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3" h="357">
                    <a:moveTo>
                      <a:pt x="665" y="357"/>
                    </a:moveTo>
                    <a:lnTo>
                      <a:pt x="0" y="170"/>
                    </a:lnTo>
                    <a:lnTo>
                      <a:pt x="47" y="0"/>
                    </a:lnTo>
                    <a:lnTo>
                      <a:pt x="713" y="184"/>
                    </a:lnTo>
                    <a:lnTo>
                      <a:pt x="665" y="357"/>
                    </a:lnTo>
                    <a:lnTo>
                      <a:pt x="665" y="357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ïśḻíḍé">
                <a:extLst>
                  <a:ext uri="{FF2B5EF4-FFF2-40B4-BE49-F238E27FC236}">
                    <a16:creationId xmlns:a16="http://schemas.microsoft.com/office/drawing/2014/main" id="{305385BC-0F28-4E94-923D-20AA71F91609}"/>
                  </a:ext>
                </a:extLst>
              </p:cNvPr>
              <p:cNvSpPr/>
              <p:nvPr/>
            </p:nvSpPr>
            <p:spPr bwMode="auto">
              <a:xfrm>
                <a:off x="4806951" y="2954338"/>
                <a:ext cx="1171575" cy="615950"/>
              </a:xfrm>
              <a:custGeom>
                <a:avLst/>
                <a:gdLst>
                  <a:gd name="T0" fmla="*/ 344 w 355"/>
                  <a:gd name="T1" fmla="*/ 86 h 187"/>
                  <a:gd name="T2" fmla="*/ 53 w 355"/>
                  <a:gd name="T3" fmla="*/ 5 h 187"/>
                  <a:gd name="T4" fmla="*/ 51 w 355"/>
                  <a:gd name="T5" fmla="*/ 4 h 187"/>
                  <a:gd name="T6" fmla="*/ 16 w 355"/>
                  <a:gd name="T7" fmla="*/ 24 h 187"/>
                  <a:gd name="T8" fmla="*/ 3 w 355"/>
                  <a:gd name="T9" fmla="*/ 69 h 187"/>
                  <a:gd name="T10" fmla="*/ 11 w 355"/>
                  <a:gd name="T11" fmla="*/ 96 h 187"/>
                  <a:gd name="T12" fmla="*/ 23 w 355"/>
                  <a:gd name="T13" fmla="*/ 105 h 187"/>
                  <a:gd name="T14" fmla="*/ 163 w 355"/>
                  <a:gd name="T15" fmla="*/ 173 h 187"/>
                  <a:gd name="T16" fmla="*/ 318 w 355"/>
                  <a:gd name="T17" fmla="*/ 187 h 187"/>
                  <a:gd name="T18" fmla="*/ 332 w 355"/>
                  <a:gd name="T19" fmla="*/ 185 h 187"/>
                  <a:gd name="T20" fmla="*/ 352 w 355"/>
                  <a:gd name="T21" fmla="*/ 114 h 187"/>
                  <a:gd name="T22" fmla="*/ 344 w 355"/>
                  <a:gd name="T23" fmla="*/ 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187">
                    <a:moveTo>
                      <a:pt x="344" y="86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6" y="0"/>
                      <a:pt x="20" y="9"/>
                      <a:pt x="16" y="24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0" y="80"/>
                      <a:pt x="3" y="89"/>
                      <a:pt x="11" y="96"/>
                    </a:cubicBezTo>
                    <a:cubicBezTo>
                      <a:pt x="14" y="99"/>
                      <a:pt x="18" y="102"/>
                      <a:pt x="23" y="105"/>
                    </a:cubicBezTo>
                    <a:cubicBezTo>
                      <a:pt x="163" y="173"/>
                      <a:pt x="163" y="173"/>
                      <a:pt x="163" y="173"/>
                    </a:cubicBezTo>
                    <a:cubicBezTo>
                      <a:pt x="318" y="187"/>
                      <a:pt x="318" y="187"/>
                      <a:pt x="318" y="187"/>
                    </a:cubicBezTo>
                    <a:cubicBezTo>
                      <a:pt x="323" y="187"/>
                      <a:pt x="328" y="186"/>
                      <a:pt x="332" y="185"/>
                    </a:cubicBezTo>
                    <a:cubicBezTo>
                      <a:pt x="352" y="114"/>
                      <a:pt x="352" y="114"/>
                      <a:pt x="352" y="114"/>
                    </a:cubicBezTo>
                    <a:cubicBezTo>
                      <a:pt x="355" y="104"/>
                      <a:pt x="351" y="93"/>
                      <a:pt x="344" y="8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A5F"/>
                  </a:gs>
                  <a:gs pos="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ṣ1îḓè">
                <a:extLst>
                  <a:ext uri="{FF2B5EF4-FFF2-40B4-BE49-F238E27FC236}">
                    <a16:creationId xmlns:a16="http://schemas.microsoft.com/office/drawing/2014/main" id="{9BA4E312-B59C-409D-B04A-C971288F6FA5}"/>
                  </a:ext>
                </a:extLst>
              </p:cNvPr>
              <p:cNvSpPr/>
              <p:nvPr/>
            </p:nvSpPr>
            <p:spPr bwMode="auto">
              <a:xfrm>
                <a:off x="4724401" y="3287713"/>
                <a:ext cx="1174750" cy="731838"/>
              </a:xfrm>
              <a:custGeom>
                <a:avLst/>
                <a:gdLst>
                  <a:gd name="T0" fmla="*/ 186 w 356"/>
                  <a:gd name="T1" fmla="*/ 76 h 222"/>
                  <a:gd name="T2" fmla="*/ 47 w 356"/>
                  <a:gd name="T3" fmla="*/ 8 h 222"/>
                  <a:gd name="T4" fmla="*/ 35 w 356"/>
                  <a:gd name="T5" fmla="*/ 0 h 222"/>
                  <a:gd name="T6" fmla="*/ 5 w 356"/>
                  <a:gd name="T7" fmla="*/ 109 h 222"/>
                  <a:gd name="T8" fmla="*/ 25 w 356"/>
                  <a:gd name="T9" fmla="*/ 144 h 222"/>
                  <a:gd name="T10" fmla="*/ 290 w 356"/>
                  <a:gd name="T11" fmla="*/ 218 h 222"/>
                  <a:gd name="T12" fmla="*/ 325 w 356"/>
                  <a:gd name="T13" fmla="*/ 198 h 222"/>
                  <a:gd name="T14" fmla="*/ 356 w 356"/>
                  <a:gd name="T15" fmla="*/ 88 h 222"/>
                  <a:gd name="T16" fmla="*/ 341 w 356"/>
                  <a:gd name="T17" fmla="*/ 90 h 222"/>
                  <a:gd name="T18" fmla="*/ 186 w 356"/>
                  <a:gd name="T19" fmla="*/ 7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222">
                    <a:moveTo>
                      <a:pt x="186" y="76"/>
                    </a:moveTo>
                    <a:cubicBezTo>
                      <a:pt x="47" y="8"/>
                      <a:pt x="47" y="8"/>
                      <a:pt x="47" y="8"/>
                    </a:cubicBezTo>
                    <a:cubicBezTo>
                      <a:pt x="42" y="5"/>
                      <a:pt x="38" y="3"/>
                      <a:pt x="35" y="0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0" y="124"/>
                      <a:pt x="9" y="140"/>
                      <a:pt x="25" y="144"/>
                    </a:cubicBezTo>
                    <a:cubicBezTo>
                      <a:pt x="290" y="218"/>
                      <a:pt x="290" y="218"/>
                      <a:pt x="290" y="218"/>
                    </a:cubicBezTo>
                    <a:cubicBezTo>
                      <a:pt x="305" y="222"/>
                      <a:pt x="321" y="213"/>
                      <a:pt x="325" y="198"/>
                    </a:cubicBezTo>
                    <a:cubicBezTo>
                      <a:pt x="356" y="88"/>
                      <a:pt x="356" y="88"/>
                      <a:pt x="356" y="88"/>
                    </a:cubicBezTo>
                    <a:cubicBezTo>
                      <a:pt x="351" y="90"/>
                      <a:pt x="347" y="90"/>
                      <a:pt x="341" y="90"/>
                    </a:cubicBezTo>
                    <a:cubicBezTo>
                      <a:pt x="186" y="76"/>
                      <a:pt x="186" y="76"/>
                      <a:pt x="186" y="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1E25"/>
                  </a:gs>
                  <a:gs pos="10000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íšḷîḓe">
                <a:extLst>
                  <a:ext uri="{FF2B5EF4-FFF2-40B4-BE49-F238E27FC236}">
                    <a16:creationId xmlns:a16="http://schemas.microsoft.com/office/drawing/2014/main" id="{405D08CD-4B65-4A6E-BB85-1EEEB07D8761}"/>
                  </a:ext>
                </a:extLst>
              </p:cNvPr>
              <p:cNvSpPr/>
              <p:nvPr/>
            </p:nvSpPr>
            <p:spPr bwMode="auto">
              <a:xfrm>
                <a:off x="5226051" y="3402013"/>
                <a:ext cx="231775" cy="260350"/>
              </a:xfrm>
              <a:custGeom>
                <a:avLst/>
                <a:gdLst>
                  <a:gd name="T0" fmla="*/ 108 w 146"/>
                  <a:gd name="T1" fmla="*/ 164 h 164"/>
                  <a:gd name="T2" fmla="*/ 0 w 146"/>
                  <a:gd name="T3" fmla="*/ 135 h 164"/>
                  <a:gd name="T4" fmla="*/ 38 w 146"/>
                  <a:gd name="T5" fmla="*/ 0 h 164"/>
                  <a:gd name="T6" fmla="*/ 146 w 146"/>
                  <a:gd name="T7" fmla="*/ 30 h 164"/>
                  <a:gd name="T8" fmla="*/ 108 w 146"/>
                  <a:gd name="T9" fmla="*/ 164 h 164"/>
                  <a:gd name="T10" fmla="*/ 108 w 146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64">
                    <a:moveTo>
                      <a:pt x="108" y="164"/>
                    </a:moveTo>
                    <a:lnTo>
                      <a:pt x="0" y="135"/>
                    </a:lnTo>
                    <a:lnTo>
                      <a:pt x="38" y="0"/>
                    </a:lnTo>
                    <a:lnTo>
                      <a:pt x="146" y="30"/>
                    </a:lnTo>
                    <a:lnTo>
                      <a:pt x="108" y="164"/>
                    </a:lnTo>
                    <a:lnTo>
                      <a:pt x="108" y="164"/>
                    </a:lnTo>
                    <a:close/>
                  </a:path>
                </a:pathLst>
              </a:custGeom>
              <a:solidFill>
                <a:srgbClr val="FFD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ïś1iḍé">
                <a:extLst>
                  <a:ext uri="{FF2B5EF4-FFF2-40B4-BE49-F238E27FC236}">
                    <a16:creationId xmlns:a16="http://schemas.microsoft.com/office/drawing/2014/main" id="{D3B456B6-5157-4A8C-B722-F6F58E41CB5C}"/>
                  </a:ext>
                </a:extLst>
              </p:cNvPr>
              <p:cNvSpPr/>
              <p:nvPr/>
            </p:nvSpPr>
            <p:spPr bwMode="auto">
              <a:xfrm>
                <a:off x="5268913" y="3452813"/>
                <a:ext cx="142875" cy="160338"/>
              </a:xfrm>
              <a:custGeom>
                <a:avLst/>
                <a:gdLst>
                  <a:gd name="T0" fmla="*/ 67 w 90"/>
                  <a:gd name="T1" fmla="*/ 101 h 101"/>
                  <a:gd name="T2" fmla="*/ 0 w 90"/>
                  <a:gd name="T3" fmla="*/ 83 h 101"/>
                  <a:gd name="T4" fmla="*/ 23 w 90"/>
                  <a:gd name="T5" fmla="*/ 0 h 101"/>
                  <a:gd name="T6" fmla="*/ 90 w 90"/>
                  <a:gd name="T7" fmla="*/ 18 h 101"/>
                  <a:gd name="T8" fmla="*/ 67 w 90"/>
                  <a:gd name="T9" fmla="*/ 101 h 101"/>
                  <a:gd name="T10" fmla="*/ 67 w 9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01">
                    <a:moveTo>
                      <a:pt x="67" y="101"/>
                    </a:moveTo>
                    <a:lnTo>
                      <a:pt x="0" y="83"/>
                    </a:lnTo>
                    <a:lnTo>
                      <a:pt x="23" y="0"/>
                    </a:lnTo>
                    <a:lnTo>
                      <a:pt x="90" y="18"/>
                    </a:lnTo>
                    <a:lnTo>
                      <a:pt x="67" y="101"/>
                    </a:lnTo>
                    <a:lnTo>
                      <a:pt x="67" y="101"/>
                    </a:ln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işľiḑé">
                <a:extLst>
                  <a:ext uri="{FF2B5EF4-FFF2-40B4-BE49-F238E27FC236}">
                    <a16:creationId xmlns:a16="http://schemas.microsoft.com/office/drawing/2014/main" id="{7DB6E0EF-E3AF-454C-BC5B-89304C048109}"/>
                  </a:ext>
                </a:extLst>
              </p:cNvPr>
              <p:cNvSpPr/>
              <p:nvPr/>
            </p:nvSpPr>
            <p:spPr bwMode="auto">
              <a:xfrm>
                <a:off x="5246688" y="3024188"/>
                <a:ext cx="71438" cy="39688"/>
              </a:xfrm>
              <a:custGeom>
                <a:avLst/>
                <a:gdLst>
                  <a:gd name="T0" fmla="*/ 41 w 45"/>
                  <a:gd name="T1" fmla="*/ 25 h 25"/>
                  <a:gd name="T2" fmla="*/ 0 w 45"/>
                  <a:gd name="T3" fmla="*/ 12 h 25"/>
                  <a:gd name="T4" fmla="*/ 4 w 45"/>
                  <a:gd name="T5" fmla="*/ 0 h 25"/>
                  <a:gd name="T6" fmla="*/ 45 w 45"/>
                  <a:gd name="T7" fmla="*/ 12 h 25"/>
                  <a:gd name="T8" fmla="*/ 41 w 45"/>
                  <a:gd name="T9" fmla="*/ 25 h 25"/>
                  <a:gd name="T10" fmla="*/ 41 w 4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5">
                    <a:moveTo>
                      <a:pt x="41" y="25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45" y="12"/>
                    </a:lnTo>
                    <a:lnTo>
                      <a:pt x="41" y="25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íṣḷiḍê">
                <a:extLst>
                  <a:ext uri="{FF2B5EF4-FFF2-40B4-BE49-F238E27FC236}">
                    <a16:creationId xmlns:a16="http://schemas.microsoft.com/office/drawing/2014/main" id="{043FFCA7-7584-493E-8D97-17FFA2DB7760}"/>
                  </a:ext>
                </a:extLst>
              </p:cNvPr>
              <p:cNvSpPr/>
              <p:nvPr/>
            </p:nvSpPr>
            <p:spPr bwMode="auto">
              <a:xfrm>
                <a:off x="5608638" y="3125788"/>
                <a:ext cx="73025" cy="36513"/>
              </a:xfrm>
              <a:custGeom>
                <a:avLst/>
                <a:gdLst>
                  <a:gd name="T0" fmla="*/ 42 w 46"/>
                  <a:gd name="T1" fmla="*/ 23 h 23"/>
                  <a:gd name="T2" fmla="*/ 0 w 46"/>
                  <a:gd name="T3" fmla="*/ 13 h 23"/>
                  <a:gd name="T4" fmla="*/ 2 w 46"/>
                  <a:gd name="T5" fmla="*/ 0 h 23"/>
                  <a:gd name="T6" fmla="*/ 46 w 46"/>
                  <a:gd name="T7" fmla="*/ 11 h 23"/>
                  <a:gd name="T8" fmla="*/ 42 w 46"/>
                  <a:gd name="T9" fmla="*/ 23 h 23"/>
                  <a:gd name="T10" fmla="*/ 42 w 4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3">
                    <a:moveTo>
                      <a:pt x="42" y="23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46" y="11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ïSḷíḍé">
                <a:extLst>
                  <a:ext uri="{FF2B5EF4-FFF2-40B4-BE49-F238E27FC236}">
                    <a16:creationId xmlns:a16="http://schemas.microsoft.com/office/drawing/2014/main" id="{AA8EEDEF-F526-425B-939F-A0341C5FD777}"/>
                  </a:ext>
                </a:extLst>
              </p:cNvPr>
              <p:cNvSpPr/>
              <p:nvPr/>
            </p:nvSpPr>
            <p:spPr bwMode="auto">
              <a:xfrm>
                <a:off x="5259388" y="2921000"/>
                <a:ext cx="431800" cy="222250"/>
              </a:xfrm>
              <a:custGeom>
                <a:avLst/>
                <a:gdLst>
                  <a:gd name="T0" fmla="*/ 73 w 131"/>
                  <a:gd name="T1" fmla="*/ 10 h 67"/>
                  <a:gd name="T2" fmla="*/ 0 w 131"/>
                  <a:gd name="T3" fmla="*/ 32 h 67"/>
                  <a:gd name="T4" fmla="*/ 16 w 131"/>
                  <a:gd name="T5" fmla="*/ 36 h 67"/>
                  <a:gd name="T6" fmla="*/ 71 w 131"/>
                  <a:gd name="T7" fmla="*/ 19 h 67"/>
                  <a:gd name="T8" fmla="*/ 109 w 131"/>
                  <a:gd name="T9" fmla="*/ 62 h 67"/>
                  <a:gd name="T10" fmla="*/ 125 w 131"/>
                  <a:gd name="T11" fmla="*/ 67 h 67"/>
                  <a:gd name="T12" fmla="*/ 73 w 131"/>
                  <a:gd name="T13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7">
                    <a:moveTo>
                      <a:pt x="73" y="10"/>
                    </a:moveTo>
                    <a:cubicBezTo>
                      <a:pt x="39" y="0"/>
                      <a:pt x="6" y="10"/>
                      <a:pt x="0" y="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20"/>
                      <a:pt x="45" y="12"/>
                      <a:pt x="71" y="19"/>
                    </a:cubicBezTo>
                    <a:cubicBezTo>
                      <a:pt x="97" y="27"/>
                      <a:pt x="114" y="46"/>
                      <a:pt x="109" y="62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31" y="45"/>
                      <a:pt x="108" y="19"/>
                      <a:pt x="73" y="10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iSḷîḓe">
                <a:extLst>
                  <a:ext uri="{FF2B5EF4-FFF2-40B4-BE49-F238E27FC236}">
                    <a16:creationId xmlns:a16="http://schemas.microsoft.com/office/drawing/2014/main" id="{DF01C4B8-F269-4C5E-9751-7764A53B0154}"/>
                  </a:ext>
                </a:extLst>
              </p:cNvPr>
              <p:cNvSpPr/>
              <p:nvPr/>
            </p:nvSpPr>
            <p:spPr bwMode="auto">
              <a:xfrm>
                <a:off x="6051551" y="1627188"/>
                <a:ext cx="214313" cy="214313"/>
              </a:xfrm>
              <a:custGeom>
                <a:avLst/>
                <a:gdLst>
                  <a:gd name="T0" fmla="*/ 57 w 65"/>
                  <a:gd name="T1" fmla="*/ 65 h 65"/>
                  <a:gd name="T2" fmla="*/ 56 w 65"/>
                  <a:gd name="T3" fmla="*/ 65 h 65"/>
                  <a:gd name="T4" fmla="*/ 15 w 65"/>
                  <a:gd name="T5" fmla="*/ 52 h 65"/>
                  <a:gd name="T6" fmla="*/ 0 w 65"/>
                  <a:gd name="T7" fmla="*/ 23 h 65"/>
                  <a:gd name="T8" fmla="*/ 11 w 65"/>
                  <a:gd name="T9" fmla="*/ 2 h 65"/>
                  <a:gd name="T10" fmla="*/ 22 w 65"/>
                  <a:gd name="T11" fmla="*/ 4 h 65"/>
                  <a:gd name="T12" fmla="*/ 20 w 65"/>
                  <a:gd name="T13" fmla="*/ 15 h 65"/>
                  <a:gd name="T14" fmla="*/ 16 w 65"/>
                  <a:gd name="T15" fmla="*/ 23 h 65"/>
                  <a:gd name="T16" fmla="*/ 25 w 65"/>
                  <a:gd name="T17" fmla="*/ 40 h 65"/>
                  <a:gd name="T18" fmla="*/ 58 w 65"/>
                  <a:gd name="T19" fmla="*/ 49 h 65"/>
                  <a:gd name="T20" fmla="*/ 65 w 65"/>
                  <a:gd name="T21" fmla="*/ 58 h 65"/>
                  <a:gd name="T22" fmla="*/ 57 w 65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5">
                    <a:moveTo>
                      <a:pt x="57" y="65"/>
                    </a:moveTo>
                    <a:cubicBezTo>
                      <a:pt x="57" y="65"/>
                      <a:pt x="56" y="65"/>
                      <a:pt x="56" y="65"/>
                    </a:cubicBezTo>
                    <a:cubicBezTo>
                      <a:pt x="43" y="64"/>
                      <a:pt x="28" y="62"/>
                      <a:pt x="15" y="52"/>
                    </a:cubicBezTo>
                    <a:cubicBezTo>
                      <a:pt x="8" y="46"/>
                      <a:pt x="0" y="35"/>
                      <a:pt x="0" y="23"/>
                    </a:cubicBezTo>
                    <a:cubicBezTo>
                      <a:pt x="0" y="15"/>
                      <a:pt x="4" y="8"/>
                      <a:pt x="11" y="2"/>
                    </a:cubicBezTo>
                    <a:cubicBezTo>
                      <a:pt x="14" y="0"/>
                      <a:pt x="19" y="0"/>
                      <a:pt x="22" y="4"/>
                    </a:cubicBezTo>
                    <a:cubicBezTo>
                      <a:pt x="25" y="7"/>
                      <a:pt x="24" y="12"/>
                      <a:pt x="20" y="15"/>
                    </a:cubicBezTo>
                    <a:cubicBezTo>
                      <a:pt x="18" y="17"/>
                      <a:pt x="16" y="20"/>
                      <a:pt x="16" y="23"/>
                    </a:cubicBezTo>
                    <a:cubicBezTo>
                      <a:pt x="16" y="29"/>
                      <a:pt x="21" y="36"/>
                      <a:pt x="25" y="40"/>
                    </a:cubicBezTo>
                    <a:cubicBezTo>
                      <a:pt x="33" y="46"/>
                      <a:pt x="44" y="48"/>
                      <a:pt x="58" y="49"/>
                    </a:cubicBezTo>
                    <a:cubicBezTo>
                      <a:pt x="62" y="50"/>
                      <a:pt x="65" y="54"/>
                      <a:pt x="65" y="58"/>
                    </a:cubicBezTo>
                    <a:cubicBezTo>
                      <a:pt x="64" y="62"/>
                      <a:pt x="61" y="65"/>
                      <a:pt x="57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îṧ1iḓe">
                <a:extLst>
                  <a:ext uri="{FF2B5EF4-FFF2-40B4-BE49-F238E27FC236}">
                    <a16:creationId xmlns:a16="http://schemas.microsoft.com/office/drawing/2014/main" id="{2BAF09E7-3A39-46BA-959C-38BEC21D9D82}"/>
                  </a:ext>
                </a:extLst>
              </p:cNvPr>
              <p:cNvSpPr/>
              <p:nvPr/>
            </p:nvSpPr>
            <p:spPr bwMode="auto">
              <a:xfrm>
                <a:off x="6329363" y="1660525"/>
                <a:ext cx="88900" cy="150813"/>
              </a:xfrm>
              <a:custGeom>
                <a:avLst/>
                <a:gdLst>
                  <a:gd name="T0" fmla="*/ 9 w 27"/>
                  <a:gd name="T1" fmla="*/ 46 h 46"/>
                  <a:gd name="T2" fmla="*/ 5 w 27"/>
                  <a:gd name="T3" fmla="*/ 45 h 46"/>
                  <a:gd name="T4" fmla="*/ 3 w 27"/>
                  <a:gd name="T5" fmla="*/ 33 h 46"/>
                  <a:gd name="T6" fmla="*/ 9 w 27"/>
                  <a:gd name="T7" fmla="*/ 10 h 46"/>
                  <a:gd name="T8" fmla="*/ 15 w 27"/>
                  <a:gd name="T9" fmla="*/ 1 h 46"/>
                  <a:gd name="T10" fmla="*/ 24 w 27"/>
                  <a:gd name="T11" fmla="*/ 7 h 46"/>
                  <a:gd name="T12" fmla="*/ 16 w 27"/>
                  <a:gd name="T13" fmla="*/ 43 h 46"/>
                  <a:gd name="T14" fmla="*/ 9 w 27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6">
                    <a:moveTo>
                      <a:pt x="9" y="46"/>
                    </a:moveTo>
                    <a:cubicBezTo>
                      <a:pt x="8" y="46"/>
                      <a:pt x="6" y="46"/>
                      <a:pt x="5" y="45"/>
                    </a:cubicBezTo>
                    <a:cubicBezTo>
                      <a:pt x="1" y="42"/>
                      <a:pt x="0" y="37"/>
                      <a:pt x="3" y="33"/>
                    </a:cubicBezTo>
                    <a:cubicBezTo>
                      <a:pt x="8" y="27"/>
                      <a:pt x="10" y="18"/>
                      <a:pt x="9" y="10"/>
                    </a:cubicBezTo>
                    <a:cubicBezTo>
                      <a:pt x="8" y="6"/>
                      <a:pt x="10" y="2"/>
                      <a:pt x="15" y="1"/>
                    </a:cubicBezTo>
                    <a:cubicBezTo>
                      <a:pt x="19" y="0"/>
                      <a:pt x="23" y="3"/>
                      <a:pt x="24" y="7"/>
                    </a:cubicBezTo>
                    <a:cubicBezTo>
                      <a:pt x="27" y="20"/>
                      <a:pt x="24" y="33"/>
                      <a:pt x="16" y="43"/>
                    </a:cubicBezTo>
                    <a:cubicBezTo>
                      <a:pt x="14" y="45"/>
                      <a:pt x="12" y="46"/>
                      <a:pt x="9" y="46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íṣḻíḍè">
                <a:extLst>
                  <a:ext uri="{FF2B5EF4-FFF2-40B4-BE49-F238E27FC236}">
                    <a16:creationId xmlns:a16="http://schemas.microsoft.com/office/drawing/2014/main" id="{24AA9B48-3113-4731-8BAF-E1D22D4FC3F2}"/>
                  </a:ext>
                </a:extLst>
              </p:cNvPr>
              <p:cNvSpPr/>
              <p:nvPr/>
            </p:nvSpPr>
            <p:spPr bwMode="auto">
              <a:xfrm>
                <a:off x="5440363" y="2708275"/>
                <a:ext cx="314325" cy="341313"/>
              </a:xfrm>
              <a:custGeom>
                <a:avLst/>
                <a:gdLst>
                  <a:gd name="T0" fmla="*/ 95 w 95"/>
                  <a:gd name="T1" fmla="*/ 47 h 104"/>
                  <a:gd name="T2" fmla="*/ 82 w 95"/>
                  <a:gd name="T3" fmla="*/ 52 h 104"/>
                  <a:gd name="T4" fmla="*/ 68 w 95"/>
                  <a:gd name="T5" fmla="*/ 47 h 104"/>
                  <a:gd name="T6" fmla="*/ 48 w 95"/>
                  <a:gd name="T7" fmla="*/ 36 h 104"/>
                  <a:gd name="T8" fmla="*/ 54 w 95"/>
                  <a:gd name="T9" fmla="*/ 75 h 104"/>
                  <a:gd name="T10" fmla="*/ 47 w 95"/>
                  <a:gd name="T11" fmla="*/ 101 h 104"/>
                  <a:gd name="T12" fmla="*/ 40 w 95"/>
                  <a:gd name="T13" fmla="*/ 99 h 104"/>
                  <a:gd name="T14" fmla="*/ 38 w 95"/>
                  <a:gd name="T15" fmla="*/ 63 h 104"/>
                  <a:gd name="T16" fmla="*/ 29 w 95"/>
                  <a:gd name="T17" fmla="*/ 100 h 104"/>
                  <a:gd name="T18" fmla="*/ 29 w 95"/>
                  <a:gd name="T19" fmla="*/ 68 h 104"/>
                  <a:gd name="T20" fmla="*/ 24 w 95"/>
                  <a:gd name="T21" fmla="*/ 90 h 104"/>
                  <a:gd name="T22" fmla="*/ 17 w 95"/>
                  <a:gd name="T23" fmla="*/ 92 h 104"/>
                  <a:gd name="T24" fmla="*/ 19 w 95"/>
                  <a:gd name="T25" fmla="*/ 55 h 104"/>
                  <a:gd name="T26" fmla="*/ 15 w 95"/>
                  <a:gd name="T27" fmla="*/ 85 h 104"/>
                  <a:gd name="T28" fmla="*/ 10 w 95"/>
                  <a:gd name="T29" fmla="*/ 76 h 104"/>
                  <a:gd name="T30" fmla="*/ 0 w 95"/>
                  <a:gd name="T31" fmla="*/ 8 h 104"/>
                  <a:gd name="T32" fmla="*/ 45 w 95"/>
                  <a:gd name="T33" fmla="*/ 14 h 104"/>
                  <a:gd name="T34" fmla="*/ 95 w 95"/>
                  <a:gd name="T35" fmla="*/ 4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04">
                    <a:moveTo>
                      <a:pt x="95" y="47"/>
                    </a:moveTo>
                    <a:cubicBezTo>
                      <a:pt x="92" y="51"/>
                      <a:pt x="87" y="52"/>
                      <a:pt x="82" y="52"/>
                    </a:cubicBezTo>
                    <a:cubicBezTo>
                      <a:pt x="77" y="51"/>
                      <a:pt x="72" y="49"/>
                      <a:pt x="68" y="47"/>
                    </a:cubicBezTo>
                    <a:cubicBezTo>
                      <a:pt x="61" y="43"/>
                      <a:pt x="55" y="40"/>
                      <a:pt x="48" y="36"/>
                    </a:cubicBezTo>
                    <a:cubicBezTo>
                      <a:pt x="53" y="49"/>
                      <a:pt x="55" y="62"/>
                      <a:pt x="54" y="75"/>
                    </a:cubicBezTo>
                    <a:cubicBezTo>
                      <a:pt x="53" y="85"/>
                      <a:pt x="52" y="93"/>
                      <a:pt x="47" y="101"/>
                    </a:cubicBezTo>
                    <a:cubicBezTo>
                      <a:pt x="45" y="104"/>
                      <a:pt x="40" y="103"/>
                      <a:pt x="40" y="99"/>
                    </a:cubicBezTo>
                    <a:cubicBezTo>
                      <a:pt x="38" y="87"/>
                      <a:pt x="36" y="76"/>
                      <a:pt x="38" y="63"/>
                    </a:cubicBezTo>
                    <a:cubicBezTo>
                      <a:pt x="40" y="78"/>
                      <a:pt x="40" y="101"/>
                      <a:pt x="29" y="100"/>
                    </a:cubicBezTo>
                    <a:cubicBezTo>
                      <a:pt x="23" y="99"/>
                      <a:pt x="26" y="80"/>
                      <a:pt x="29" y="68"/>
                    </a:cubicBezTo>
                    <a:cubicBezTo>
                      <a:pt x="27" y="75"/>
                      <a:pt x="25" y="82"/>
                      <a:pt x="24" y="90"/>
                    </a:cubicBezTo>
                    <a:cubicBezTo>
                      <a:pt x="23" y="93"/>
                      <a:pt x="20" y="92"/>
                      <a:pt x="17" y="92"/>
                    </a:cubicBezTo>
                    <a:cubicBezTo>
                      <a:pt x="12" y="87"/>
                      <a:pt x="18" y="69"/>
                      <a:pt x="19" y="55"/>
                    </a:cubicBezTo>
                    <a:cubicBezTo>
                      <a:pt x="17" y="65"/>
                      <a:pt x="16" y="75"/>
                      <a:pt x="15" y="85"/>
                    </a:cubicBezTo>
                    <a:cubicBezTo>
                      <a:pt x="11" y="85"/>
                      <a:pt x="10" y="80"/>
                      <a:pt x="10" y="76"/>
                    </a:cubicBezTo>
                    <a:cubicBezTo>
                      <a:pt x="9" y="53"/>
                      <a:pt x="6" y="30"/>
                      <a:pt x="0" y="8"/>
                    </a:cubicBezTo>
                    <a:cubicBezTo>
                      <a:pt x="22" y="7"/>
                      <a:pt x="28" y="0"/>
                      <a:pt x="45" y="14"/>
                    </a:cubicBezTo>
                    <a:cubicBezTo>
                      <a:pt x="49" y="17"/>
                      <a:pt x="94" y="50"/>
                      <a:pt x="95" y="4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iş1îḍe">
                <a:extLst>
                  <a:ext uri="{FF2B5EF4-FFF2-40B4-BE49-F238E27FC236}">
                    <a16:creationId xmlns:a16="http://schemas.microsoft.com/office/drawing/2014/main" id="{009C10F5-AFD8-49C7-828F-8E6E9F378105}"/>
                  </a:ext>
                </a:extLst>
              </p:cNvPr>
              <p:cNvSpPr/>
              <p:nvPr/>
            </p:nvSpPr>
            <p:spPr bwMode="auto">
              <a:xfrm>
                <a:off x="5314951" y="2341563"/>
                <a:ext cx="274638" cy="431800"/>
              </a:xfrm>
              <a:custGeom>
                <a:avLst/>
                <a:gdLst>
                  <a:gd name="T0" fmla="*/ 79 w 83"/>
                  <a:gd name="T1" fmla="*/ 115 h 131"/>
                  <a:gd name="T2" fmla="*/ 70 w 83"/>
                  <a:gd name="T3" fmla="*/ 19 h 131"/>
                  <a:gd name="T4" fmla="*/ 21 w 83"/>
                  <a:gd name="T5" fmla="*/ 5 h 131"/>
                  <a:gd name="T6" fmla="*/ 1 w 83"/>
                  <a:gd name="T7" fmla="*/ 0 h 131"/>
                  <a:gd name="T8" fmla="*/ 35 w 83"/>
                  <a:gd name="T9" fmla="*/ 131 h 131"/>
                  <a:gd name="T10" fmla="*/ 79 w 83"/>
                  <a:gd name="T11" fmla="*/ 1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31">
                    <a:moveTo>
                      <a:pt x="79" y="115"/>
                    </a:moveTo>
                    <a:cubicBezTo>
                      <a:pt x="58" y="79"/>
                      <a:pt x="59" y="47"/>
                      <a:pt x="70" y="19"/>
                    </a:cubicBezTo>
                    <a:cubicBezTo>
                      <a:pt x="53" y="16"/>
                      <a:pt x="37" y="11"/>
                      <a:pt x="21" y="5"/>
                    </a:cubicBezTo>
                    <a:cubicBezTo>
                      <a:pt x="14" y="3"/>
                      <a:pt x="7" y="0"/>
                      <a:pt x="1" y="0"/>
                    </a:cubicBezTo>
                    <a:cubicBezTo>
                      <a:pt x="0" y="71"/>
                      <a:pt x="35" y="131"/>
                      <a:pt x="35" y="131"/>
                    </a:cubicBezTo>
                    <a:cubicBezTo>
                      <a:pt x="35" y="131"/>
                      <a:pt x="83" y="122"/>
                      <a:pt x="79" y="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íśļïḓé">
                <a:extLst>
                  <a:ext uri="{FF2B5EF4-FFF2-40B4-BE49-F238E27FC236}">
                    <a16:creationId xmlns:a16="http://schemas.microsoft.com/office/drawing/2014/main" id="{20A1B423-8717-4D06-AB11-53CBBE6A923E}"/>
                  </a:ext>
                </a:extLst>
              </p:cNvPr>
              <p:cNvSpPr/>
              <p:nvPr/>
            </p:nvSpPr>
            <p:spPr bwMode="auto">
              <a:xfrm>
                <a:off x="5407026" y="2684463"/>
                <a:ext cx="188913" cy="109538"/>
              </a:xfrm>
              <a:custGeom>
                <a:avLst/>
                <a:gdLst>
                  <a:gd name="T0" fmla="*/ 8 w 57"/>
                  <a:gd name="T1" fmla="*/ 33 h 33"/>
                  <a:gd name="T2" fmla="*/ 0 w 57"/>
                  <a:gd name="T3" fmla="*/ 26 h 33"/>
                  <a:gd name="T4" fmla="*/ 7 w 57"/>
                  <a:gd name="T5" fmla="*/ 17 h 33"/>
                  <a:gd name="T6" fmla="*/ 42 w 57"/>
                  <a:gd name="T7" fmla="*/ 3 h 33"/>
                  <a:gd name="T8" fmla="*/ 54 w 57"/>
                  <a:gd name="T9" fmla="*/ 4 h 33"/>
                  <a:gd name="T10" fmla="*/ 53 w 57"/>
                  <a:gd name="T11" fmla="*/ 15 h 33"/>
                  <a:gd name="T12" fmla="*/ 8 w 57"/>
                  <a:gd name="T13" fmla="*/ 33 h 33"/>
                  <a:gd name="T14" fmla="*/ 8 w 57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8" y="33"/>
                    </a:moveTo>
                    <a:cubicBezTo>
                      <a:pt x="4" y="33"/>
                      <a:pt x="0" y="30"/>
                      <a:pt x="0" y="26"/>
                    </a:cubicBezTo>
                    <a:cubicBezTo>
                      <a:pt x="0" y="21"/>
                      <a:pt x="3" y="18"/>
                      <a:pt x="7" y="17"/>
                    </a:cubicBezTo>
                    <a:cubicBezTo>
                      <a:pt x="20" y="17"/>
                      <a:pt x="33" y="11"/>
                      <a:pt x="42" y="3"/>
                    </a:cubicBezTo>
                    <a:cubicBezTo>
                      <a:pt x="46" y="0"/>
                      <a:pt x="51" y="0"/>
                      <a:pt x="54" y="4"/>
                    </a:cubicBezTo>
                    <a:cubicBezTo>
                      <a:pt x="57" y="7"/>
                      <a:pt x="56" y="12"/>
                      <a:pt x="53" y="15"/>
                    </a:cubicBezTo>
                    <a:cubicBezTo>
                      <a:pt x="41" y="26"/>
                      <a:pt x="25" y="32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4906c575-3c68-469c-8214-c5af1f1e4b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97F8EED-FC3D-41AA-8F8B-019AF4CC63C4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399229" y="3820378"/>
              <a:ext cx="37558" cy="36916"/>
              <a:chOff x="5181601" y="4622801"/>
              <a:chExt cx="185737" cy="182562"/>
            </a:xfrm>
          </p:grpSpPr>
          <p:sp>
            <p:nvSpPr>
              <p:cNvPr id="60" name="iŝľîḑê">
                <a:extLst>
                  <a:ext uri="{FF2B5EF4-FFF2-40B4-BE49-F238E27FC236}">
                    <a16:creationId xmlns:a16="http://schemas.microsoft.com/office/drawing/2014/main" id="{21CBAF8D-1799-4CC8-B9D6-66E1B79656C3}"/>
                  </a:ext>
                </a:extLst>
              </p:cNvPr>
              <p:cNvSpPr/>
              <p:nvPr/>
            </p:nvSpPr>
            <p:spPr bwMode="auto">
              <a:xfrm>
                <a:off x="5291138" y="4622801"/>
                <a:ext cx="76200" cy="80963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şļíḋe">
                <a:extLst>
                  <a:ext uri="{FF2B5EF4-FFF2-40B4-BE49-F238E27FC236}">
                    <a16:creationId xmlns:a16="http://schemas.microsoft.com/office/drawing/2014/main" id="{39B2DF56-87EE-4578-AE4C-04C7516BF141}"/>
                  </a:ext>
                </a:extLst>
              </p:cNvPr>
              <p:cNvSpPr/>
              <p:nvPr/>
            </p:nvSpPr>
            <p:spPr bwMode="auto">
              <a:xfrm>
                <a:off x="5181601" y="4729163"/>
                <a:ext cx="74613" cy="76200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D6761BA9-C9DC-44FE-AA46-B414AFD383D0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СИСТЕМА ПОДГОТОВКИ К ГИА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A7ED6D6-7A47-41E5-988F-14F09CB3C2CA}"/>
              </a:ext>
            </a:extLst>
          </p:cNvPr>
          <p:cNvSpPr txBox="1"/>
          <p:nvPr/>
        </p:nvSpPr>
        <p:spPr>
          <a:xfrm>
            <a:off x="1227460" y="1291672"/>
            <a:ext cx="395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Информационно-разъяснительные  мероприятия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041DDA3-96E0-4C3C-8375-F4A690FAD6E1}"/>
              </a:ext>
            </a:extLst>
          </p:cNvPr>
          <p:cNvSpPr txBox="1"/>
          <p:nvPr/>
        </p:nvSpPr>
        <p:spPr>
          <a:xfrm>
            <a:off x="7140096" y="5306016"/>
            <a:ext cx="30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Психолого-педагогическое сопровождение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5CA7B-AB8D-8C7D-9E10-A9F9429ABCD2}"/>
              </a:ext>
            </a:extLst>
          </p:cNvPr>
          <p:cNvSpPr txBox="1"/>
          <p:nvPr/>
        </p:nvSpPr>
        <p:spPr>
          <a:xfrm>
            <a:off x="9080944" y="1618388"/>
            <a:ext cx="304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A3E78"/>
                </a:solidFill>
              </a:rPr>
              <a:t>Организационно-методическое  сопровождение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1A3E78"/>
              </a:solidFill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63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id="{52BFDB5E-6B1D-49AF-B7A8-788F96F6B652}"/>
              </a:ext>
            </a:extLst>
          </p:cNvPr>
          <p:cNvGrpSpPr/>
          <p:nvPr/>
        </p:nvGrpSpPr>
        <p:grpSpPr>
          <a:xfrm>
            <a:off x="4360789" y="1554086"/>
            <a:ext cx="3555989" cy="2031325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409074" y="1554088"/>
            <a:ext cx="3345061" cy="2031324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78629" y="1554086"/>
            <a:ext cx="3355907" cy="2023800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96254" y="3982453"/>
            <a:ext cx="3657882" cy="2031323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378E2CA0-8389-4BCD-83AA-2C54B689CCE4}"/>
              </a:ext>
            </a:extLst>
          </p:cNvPr>
          <p:cNvGrpSpPr/>
          <p:nvPr/>
        </p:nvGrpSpPr>
        <p:grpSpPr>
          <a:xfrm>
            <a:off x="4360789" y="3982454"/>
            <a:ext cx="3519054" cy="2031322"/>
            <a:chOff x="4336685" y="4071653"/>
            <a:chExt cx="3121785" cy="152142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id="{BC721CD6-4F69-47FA-8835-D83DAB3286DF}"/>
              </a:ext>
            </a:extLst>
          </p:cNvPr>
          <p:cNvSpPr>
            <a:spLocks noEditPoints="1"/>
          </p:cNvSpPr>
          <p:nvPr/>
        </p:nvSpPr>
        <p:spPr bwMode="auto">
          <a:xfrm>
            <a:off x="8266597" y="3991962"/>
            <a:ext cx="3422246" cy="1992179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F6D39-9F23-4BBA-9130-25C61AAABD07}"/>
              </a:ext>
            </a:extLst>
          </p:cNvPr>
          <p:cNvSpPr txBox="1"/>
          <p:nvPr/>
        </p:nvSpPr>
        <p:spPr>
          <a:xfrm>
            <a:off x="1227221" y="1758335"/>
            <a:ext cx="2372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ИНФОРМАЦИОННО-РАЗЪЯСНИТЕЛЬНАЯ РАБОТА ПО ПОДГОТОВКЕ ОБУЧАЮЩИХСЯ К ГИА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МЕРОПРИЯТИЯ ПО ОБЕСПЕЧЕНИЮ ГОТОВНОСТИ ВЫПУСКНИКОВ 9-Х И 11-Х КЛАССОВ К СДАЧЕ ГИА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AF09B6-5FBD-4BBA-8BA6-B1C2D591AA8A}"/>
              </a:ext>
            </a:extLst>
          </p:cNvPr>
          <p:cNvSpPr txBox="1"/>
          <p:nvPr/>
        </p:nvSpPr>
        <p:spPr>
          <a:xfrm>
            <a:off x="5086184" y="1715175"/>
            <a:ext cx="279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ПРОВЕДЕНИЕ РОДИТЕЛЬСКИХ СОБРАНИЙ, КЛАССНЫХ ЧАСОВ, КОНСУЛЬТАЦИЙ ПО ВОПРОСАМ ПРОВЕДЕНИЯ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5B9E3-6D83-490A-B5F1-990945C4B5EF}"/>
              </a:ext>
            </a:extLst>
          </p:cNvPr>
          <p:cNvSpPr txBox="1"/>
          <p:nvPr/>
        </p:nvSpPr>
        <p:spPr>
          <a:xfrm>
            <a:off x="9107905" y="1571619"/>
            <a:ext cx="2526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МЕРОПРИЯТИЙ ПО ПОВЫШЕНИЮ КАЧЕСТВА ПРЕПОДАВАНИЯ УЧЕБНЫХ ПРЕДМЕТОВ ГИА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F84C36-CC7A-4D49-B4F2-663447E5083A}"/>
              </a:ext>
            </a:extLst>
          </p:cNvPr>
          <p:cNvSpPr txBox="1"/>
          <p:nvPr/>
        </p:nvSpPr>
        <p:spPr>
          <a:xfrm>
            <a:off x="842211" y="4146959"/>
            <a:ext cx="287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ВКЛЮЧЕНИЕ В ПЛАНЫ УРОКОВ ЗАДАНИЙ ГИА, ПРОВЕДЕНИЕ КОНСУЛЬТАЦИЙ ПО УЧЕБНЫМ ПРЕДМЕТАМ ГИА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CFF35-B9A2-46AF-B802-DE025A007FBF}"/>
              </a:ext>
            </a:extLst>
          </p:cNvPr>
          <p:cNvSpPr txBox="1"/>
          <p:nvPr/>
        </p:nvSpPr>
        <p:spPr>
          <a:xfrm>
            <a:off x="9107905" y="4212184"/>
            <a:ext cx="2526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СОЗДАНИЕ КОНСУЛЬТАЦИОННОГО ПУНКТА «ЭРУДИТ» ПО ПОДГОТОВКЕ УЧАСТНИКОВ К ЕГЭ</a:t>
            </a:r>
            <a:endParaRPr kumimoji="0" lang="id-ID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DF2FFE-EA01-4996-AAD8-96B9BC5339FE}"/>
              </a:ext>
            </a:extLst>
          </p:cNvPr>
          <p:cNvSpPr txBox="1"/>
          <p:nvPr/>
        </p:nvSpPr>
        <p:spPr>
          <a:xfrm>
            <a:off x="5185668" y="4100792"/>
            <a:ext cx="2634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ОРГАНИЗАЦИЯ СОПРОВОЖДЕНИЯ ОБУЧАЮЩИХСЯ ПО ВОПРОСАМ ПСИХОЛОГИЧЕСКОЙ ГОТОВНОСТИ К ГИА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34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06c575-3c68-469c-8214-c5af1f1e4b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2166</TotalTime>
  <Words>742</Words>
  <Application>Microsoft Office PowerPoint</Application>
  <PresentationFormat>Широкоэкранный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Виталия С. Жиронкина</cp:lastModifiedBy>
  <cp:revision>146</cp:revision>
  <cp:lastPrinted>2023-02-09T11:27:20Z</cp:lastPrinted>
  <dcterms:created xsi:type="dcterms:W3CDTF">2022-08-21T12:58:34Z</dcterms:created>
  <dcterms:modified xsi:type="dcterms:W3CDTF">2023-02-09T14:18:12Z</dcterms:modified>
</cp:coreProperties>
</file>